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4"/>
  </p:notesMasterIdLst>
  <p:sldIdLst>
    <p:sldId id="259" r:id="rId2"/>
    <p:sldId id="270" r:id="rId3"/>
    <p:sldId id="312" r:id="rId4"/>
    <p:sldId id="306" r:id="rId5"/>
    <p:sldId id="266" r:id="rId6"/>
    <p:sldId id="314" r:id="rId7"/>
    <p:sldId id="267" r:id="rId8"/>
    <p:sldId id="301" r:id="rId9"/>
    <p:sldId id="302" r:id="rId10"/>
    <p:sldId id="303" r:id="rId11"/>
    <p:sldId id="268" r:id="rId12"/>
    <p:sldId id="309" r:id="rId13"/>
    <p:sldId id="304" r:id="rId14"/>
    <p:sldId id="305" r:id="rId15"/>
    <p:sldId id="271" r:id="rId16"/>
    <p:sldId id="269" r:id="rId17"/>
    <p:sldId id="272" r:id="rId18"/>
    <p:sldId id="273" r:id="rId19"/>
    <p:sldId id="311" r:id="rId20"/>
    <p:sldId id="275" r:id="rId21"/>
    <p:sldId id="274" r:id="rId22"/>
    <p:sldId id="265" r:id="rId23"/>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x R" initials="AR" lastIdx="1" clrIdx="0">
    <p:extLst>
      <p:ext uri="{19B8F6BF-5375-455C-9EA6-DF929625EA0E}">
        <p15:presenceInfo xmlns:p15="http://schemas.microsoft.com/office/powerpoint/2012/main" userId="769113b165308c92" providerId="Windows Live"/>
      </p:ext>
    </p:extLst>
  </p:cmAuthor>
  <p:cmAuthor id="2" name="Corey J Knox" initials="CK" lastIdx="7" clrIdx="1"/>
  <p:cmAuthor id="3" name="Nicholas Adolfo Morris" initials="NM" lastIdx="4" clrIdx="2"/>
  <p:cmAuthor id="4" name="Knox, Corey J - (cknox)" initials="KCJ-(" lastIdx="1" clrIdx="3">
    <p:extLst>
      <p:ext uri="{19B8F6BF-5375-455C-9EA6-DF929625EA0E}">
        <p15:presenceInfo xmlns:p15="http://schemas.microsoft.com/office/powerpoint/2012/main" userId="S::cknox@email.arizona.edu::48ba9e18-2d76-4231-9458-c25b2ecf20a7" providerId="AD"/>
      </p:ext>
    </p:extLst>
  </p:cmAuthor>
  <p:cmAuthor id="5" name="Cara M. Duncan" initials="CMD" lastIdx="6" clrIdx="4">
    <p:extLst>
      <p:ext uri="{19B8F6BF-5375-455C-9EA6-DF929625EA0E}">
        <p15:presenceInfo xmlns:p15="http://schemas.microsoft.com/office/powerpoint/2012/main" userId="Cara M. Dunc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474"/>
    <a:srgbClr val="EC7BD6"/>
    <a:srgbClr val="6D7AFB"/>
    <a:srgbClr val="C88CF9"/>
    <a:srgbClr val="EEB1FD"/>
    <a:srgbClr val="FF6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AACBAA-B48D-4D3B-B337-7B54D68DE900}" v="4" dt="2020-12-01T21:28:30.121"/>
    <p1510:client id="{C2BDA875-15ED-4A02-8125-203F1EC460C4}" v="1106" dt="2020-10-27T03:46:53.640"/>
    <p1510:client id="{D2F5DB05-20AA-4EAE-97F3-46B73019F0D5}" v="79" dt="2020-11-12T22:33:25.834"/>
  </p1510:revLst>
</p1510:revInfo>
</file>

<file path=ppt/tableStyles.xml><?xml version="1.0" encoding="utf-8"?>
<a:tblStyleLst xmlns:a="http://schemas.openxmlformats.org/drawingml/2006/main" def="{5C22544A-7EE6-4342-B048-85BDC9FD1C3A}">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7" autoAdjust="0"/>
    <p:restoredTop sz="70965"/>
  </p:normalViewPr>
  <p:slideViewPr>
    <p:cSldViewPr snapToGrid="0">
      <p:cViewPr varScale="1">
        <p:scale>
          <a:sx n="64" d="100"/>
          <a:sy n="64" d="100"/>
        </p:scale>
        <p:origin x="1258"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64566E-E107-A645-9473-646F363E5364}" type="doc">
      <dgm:prSet loTypeId="urn:microsoft.com/office/officeart/2005/8/layout/default" loCatId="" qsTypeId="urn:microsoft.com/office/officeart/2005/8/quickstyle/simple4" qsCatId="simple" csTypeId="urn:microsoft.com/office/officeart/2005/8/colors/colorful4" csCatId="colorful" phldr="1"/>
      <dgm:spPr/>
      <dgm:t>
        <a:bodyPr/>
        <a:lstStyle/>
        <a:p>
          <a:endParaRPr lang="en-US"/>
        </a:p>
      </dgm:t>
    </dgm:pt>
    <dgm:pt modelId="{2AB11672-B7FA-BB4B-803E-42397CE84C0A}">
      <dgm:prSet phldrT="[Text]"/>
      <dgm:spPr/>
      <dgm:t>
        <a:bodyPr/>
        <a:lstStyle/>
        <a:p>
          <a:r>
            <a:rPr lang="en-US" dirty="0"/>
            <a:t>Bio</a:t>
          </a:r>
        </a:p>
      </dgm:t>
    </dgm:pt>
    <dgm:pt modelId="{77D8DC34-AE08-9540-AECC-BC86D70CADFF}" type="parTrans" cxnId="{02D68F66-BB1C-0540-BB08-B0A7D7FB359B}">
      <dgm:prSet/>
      <dgm:spPr/>
      <dgm:t>
        <a:bodyPr/>
        <a:lstStyle/>
        <a:p>
          <a:endParaRPr lang="en-US"/>
        </a:p>
      </dgm:t>
    </dgm:pt>
    <dgm:pt modelId="{5FB95C8A-DE68-7E4C-ADBF-708DB15CB6FD}" type="sibTrans" cxnId="{02D68F66-BB1C-0540-BB08-B0A7D7FB359B}">
      <dgm:prSet/>
      <dgm:spPr/>
      <dgm:t>
        <a:bodyPr/>
        <a:lstStyle/>
        <a:p>
          <a:endParaRPr lang="en-US"/>
        </a:p>
      </dgm:t>
    </dgm:pt>
    <dgm:pt modelId="{B78CE06F-CD83-BB44-A1D9-99123D1B8C15}">
      <dgm:prSet phldrT="[Text]"/>
      <dgm:spPr>
        <a:solidFill>
          <a:srgbClr val="00B050"/>
        </a:solidFill>
      </dgm:spPr>
      <dgm:t>
        <a:bodyPr/>
        <a:lstStyle/>
        <a:p>
          <a:r>
            <a:rPr lang="en-US" dirty="0"/>
            <a:t>economy</a:t>
          </a:r>
        </a:p>
      </dgm:t>
    </dgm:pt>
    <dgm:pt modelId="{95FDBF63-9715-B14F-9A39-3237690603B1}" type="parTrans" cxnId="{82AA9D59-F0B1-AF44-87ED-E7F55D460AFC}">
      <dgm:prSet/>
      <dgm:spPr/>
      <dgm:t>
        <a:bodyPr/>
        <a:lstStyle/>
        <a:p>
          <a:endParaRPr lang="en-US"/>
        </a:p>
      </dgm:t>
    </dgm:pt>
    <dgm:pt modelId="{9C92267F-905F-DF4A-9B4F-3B150D482595}" type="sibTrans" cxnId="{82AA9D59-F0B1-AF44-87ED-E7F55D460AFC}">
      <dgm:prSet/>
      <dgm:spPr/>
      <dgm:t>
        <a:bodyPr/>
        <a:lstStyle/>
        <a:p>
          <a:endParaRPr lang="en-US"/>
        </a:p>
      </dgm:t>
    </dgm:pt>
    <dgm:pt modelId="{C662DC20-5BE4-414A-8FA8-B01DA027EB7A}" type="pres">
      <dgm:prSet presAssocID="{F764566E-E107-A645-9473-646F363E5364}" presName="diagram" presStyleCnt="0">
        <dgm:presLayoutVars>
          <dgm:dir/>
          <dgm:resizeHandles val="exact"/>
        </dgm:presLayoutVars>
      </dgm:prSet>
      <dgm:spPr/>
    </dgm:pt>
    <dgm:pt modelId="{4768C656-B522-4542-8763-C46BE25A72A6}" type="pres">
      <dgm:prSet presAssocID="{2AB11672-B7FA-BB4B-803E-42397CE84C0A}" presName="node" presStyleLbl="node1" presStyleIdx="0" presStyleCnt="2">
        <dgm:presLayoutVars>
          <dgm:bulletEnabled val="1"/>
        </dgm:presLayoutVars>
      </dgm:prSet>
      <dgm:spPr/>
    </dgm:pt>
    <dgm:pt modelId="{D4D3710D-7EB0-CC42-92B2-951F641A2E86}" type="pres">
      <dgm:prSet presAssocID="{5FB95C8A-DE68-7E4C-ADBF-708DB15CB6FD}" presName="sibTrans" presStyleCnt="0"/>
      <dgm:spPr/>
    </dgm:pt>
    <dgm:pt modelId="{9BB19998-5BF4-0843-B8D7-891FA22368EE}" type="pres">
      <dgm:prSet presAssocID="{B78CE06F-CD83-BB44-A1D9-99123D1B8C15}" presName="node" presStyleLbl="node1" presStyleIdx="1" presStyleCnt="2">
        <dgm:presLayoutVars>
          <dgm:bulletEnabled val="1"/>
        </dgm:presLayoutVars>
      </dgm:prSet>
      <dgm:spPr/>
    </dgm:pt>
  </dgm:ptLst>
  <dgm:cxnLst>
    <dgm:cxn modelId="{ACE32E46-3111-4E4A-9D3E-577357BED9C5}" type="presOf" srcId="{B78CE06F-CD83-BB44-A1D9-99123D1B8C15}" destId="{9BB19998-5BF4-0843-B8D7-891FA22368EE}" srcOrd="0" destOrd="0" presId="urn:microsoft.com/office/officeart/2005/8/layout/default"/>
    <dgm:cxn modelId="{02D68F66-BB1C-0540-BB08-B0A7D7FB359B}" srcId="{F764566E-E107-A645-9473-646F363E5364}" destId="{2AB11672-B7FA-BB4B-803E-42397CE84C0A}" srcOrd="0" destOrd="0" parTransId="{77D8DC34-AE08-9540-AECC-BC86D70CADFF}" sibTransId="{5FB95C8A-DE68-7E4C-ADBF-708DB15CB6FD}"/>
    <dgm:cxn modelId="{82AA9D59-F0B1-AF44-87ED-E7F55D460AFC}" srcId="{F764566E-E107-A645-9473-646F363E5364}" destId="{B78CE06F-CD83-BB44-A1D9-99123D1B8C15}" srcOrd="1" destOrd="0" parTransId="{95FDBF63-9715-B14F-9A39-3237690603B1}" sibTransId="{9C92267F-905F-DF4A-9B4F-3B150D482595}"/>
    <dgm:cxn modelId="{25573DA7-0B97-4348-BF26-6D76B99E6EFE}" type="presOf" srcId="{F764566E-E107-A645-9473-646F363E5364}" destId="{C662DC20-5BE4-414A-8FA8-B01DA027EB7A}" srcOrd="0" destOrd="0" presId="urn:microsoft.com/office/officeart/2005/8/layout/default"/>
    <dgm:cxn modelId="{3A60EAD9-CEE7-6242-9199-18BE6B2D4440}" type="presOf" srcId="{2AB11672-B7FA-BB4B-803E-42397CE84C0A}" destId="{4768C656-B522-4542-8763-C46BE25A72A6}" srcOrd="0" destOrd="0" presId="urn:microsoft.com/office/officeart/2005/8/layout/default"/>
    <dgm:cxn modelId="{4B44D027-E11A-FB43-8112-16A8B6DB8DDF}" type="presParOf" srcId="{C662DC20-5BE4-414A-8FA8-B01DA027EB7A}" destId="{4768C656-B522-4542-8763-C46BE25A72A6}" srcOrd="0" destOrd="0" presId="urn:microsoft.com/office/officeart/2005/8/layout/default"/>
    <dgm:cxn modelId="{313FFB20-5F31-F945-BC44-18757239F9D7}" type="presParOf" srcId="{C662DC20-5BE4-414A-8FA8-B01DA027EB7A}" destId="{D4D3710D-7EB0-CC42-92B2-951F641A2E86}" srcOrd="1" destOrd="0" presId="urn:microsoft.com/office/officeart/2005/8/layout/default"/>
    <dgm:cxn modelId="{421FEA31-91DA-0A4B-93D9-6ABC5F4926A0}" type="presParOf" srcId="{C662DC20-5BE4-414A-8FA8-B01DA027EB7A}" destId="{9BB19998-5BF4-0843-B8D7-891FA22368EE}"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51E1FC-86E0-B74D-B075-2A15A05A7FE9}" type="doc">
      <dgm:prSet loTypeId="urn:microsoft.com/office/officeart/2005/8/layout/default" loCatId="" qsTypeId="urn:microsoft.com/office/officeart/2005/8/quickstyle/simple4" qsCatId="simple" csTypeId="urn:microsoft.com/office/officeart/2005/8/colors/colorful5" csCatId="colorful" phldr="1"/>
      <dgm:spPr/>
      <dgm:t>
        <a:bodyPr/>
        <a:lstStyle/>
        <a:p>
          <a:endParaRPr lang="en-US"/>
        </a:p>
      </dgm:t>
    </dgm:pt>
    <dgm:pt modelId="{A9DFFED0-3EFD-AE43-B453-CDA2DD746795}">
      <dgm:prSet phldrT="[Text]"/>
      <dgm:spPr/>
      <dgm:t>
        <a:bodyPr/>
        <a:lstStyle/>
        <a:p>
          <a:r>
            <a:rPr lang="en-US" b="0" i="0" dirty="0">
              <a:effectLst/>
              <a:latin typeface="+mn-lt"/>
              <a:ea typeface="+mn-ea"/>
              <a:cs typeface="+mn-cs"/>
            </a:rPr>
            <a:t>Non-renewable sources will run out or will not be replenished for a</a:t>
          </a:r>
          <a:r>
            <a:rPr lang="en-US" b="0" i="0" baseline="0" dirty="0">
              <a:effectLst/>
              <a:latin typeface="+mn-lt"/>
              <a:ea typeface="+mn-ea"/>
              <a:cs typeface="+mn-cs"/>
            </a:rPr>
            <a:t> long time</a:t>
          </a:r>
          <a:r>
            <a:rPr lang="en-US" b="0" i="0" dirty="0">
              <a:effectLst/>
              <a:latin typeface="+mn-lt"/>
              <a:ea typeface="+mn-ea"/>
              <a:cs typeface="+mn-cs"/>
            </a:rPr>
            <a:t>.</a:t>
          </a:r>
          <a:endParaRPr lang="en-US" b="0" dirty="0"/>
        </a:p>
      </dgm:t>
    </dgm:pt>
    <dgm:pt modelId="{A2E1CFB6-900F-8A4B-8EF2-1C01CD4D8EAA}" type="parTrans" cxnId="{281E955F-753C-424C-AC0E-C5F86B18F300}">
      <dgm:prSet/>
      <dgm:spPr/>
      <dgm:t>
        <a:bodyPr/>
        <a:lstStyle/>
        <a:p>
          <a:endParaRPr lang="en-US"/>
        </a:p>
      </dgm:t>
    </dgm:pt>
    <dgm:pt modelId="{DB4E575E-C5F5-EF45-B340-FAD7E1AF33CC}" type="sibTrans" cxnId="{281E955F-753C-424C-AC0E-C5F86B18F300}">
      <dgm:prSet/>
      <dgm:spPr/>
      <dgm:t>
        <a:bodyPr/>
        <a:lstStyle/>
        <a:p>
          <a:endParaRPr lang="en-US"/>
        </a:p>
      </dgm:t>
    </dgm:pt>
    <dgm:pt modelId="{C885C7CA-15DA-B048-92C9-65FB61B30D43}">
      <dgm:prSet/>
      <dgm:spPr/>
      <dgm:t>
        <a:bodyPr/>
        <a:lstStyle/>
        <a:p>
          <a:r>
            <a:rPr lang="en-US" b="0" i="0" dirty="0">
              <a:effectLst/>
              <a:latin typeface="+mn-lt"/>
              <a:ea typeface="+mn-ea"/>
              <a:cs typeface="+mn-cs"/>
            </a:rPr>
            <a:t>Renewable sources can grow again or never run out.</a:t>
          </a:r>
          <a:endParaRPr lang="en-US" b="0" dirty="0"/>
        </a:p>
      </dgm:t>
    </dgm:pt>
    <dgm:pt modelId="{D961175C-A86A-084C-A679-BDBA60F9E807}" type="parTrans" cxnId="{E59470F9-0A87-5F4E-B740-A9DBD9F4BCC5}">
      <dgm:prSet/>
      <dgm:spPr/>
      <dgm:t>
        <a:bodyPr/>
        <a:lstStyle/>
        <a:p>
          <a:endParaRPr lang="en-US"/>
        </a:p>
      </dgm:t>
    </dgm:pt>
    <dgm:pt modelId="{2B3107FD-DB62-A443-BD3E-43E4A05B2A23}" type="sibTrans" cxnId="{E59470F9-0A87-5F4E-B740-A9DBD9F4BCC5}">
      <dgm:prSet/>
      <dgm:spPr/>
      <dgm:t>
        <a:bodyPr/>
        <a:lstStyle/>
        <a:p>
          <a:endParaRPr lang="en-US"/>
        </a:p>
      </dgm:t>
    </dgm:pt>
    <dgm:pt modelId="{EC0233FF-2CD2-8B47-8B9C-0F22CFB23DE8}" type="pres">
      <dgm:prSet presAssocID="{9C51E1FC-86E0-B74D-B075-2A15A05A7FE9}" presName="diagram" presStyleCnt="0">
        <dgm:presLayoutVars>
          <dgm:dir/>
          <dgm:resizeHandles val="exact"/>
        </dgm:presLayoutVars>
      </dgm:prSet>
      <dgm:spPr/>
    </dgm:pt>
    <dgm:pt modelId="{384FE4FD-4BFE-3C49-91B0-16590A6836CD}" type="pres">
      <dgm:prSet presAssocID="{A9DFFED0-3EFD-AE43-B453-CDA2DD746795}" presName="node" presStyleLbl="node1" presStyleIdx="0" presStyleCnt="2">
        <dgm:presLayoutVars>
          <dgm:bulletEnabled val="1"/>
        </dgm:presLayoutVars>
      </dgm:prSet>
      <dgm:spPr/>
    </dgm:pt>
    <dgm:pt modelId="{60822776-7680-FD4C-9888-C12C9D9AAF98}" type="pres">
      <dgm:prSet presAssocID="{DB4E575E-C5F5-EF45-B340-FAD7E1AF33CC}" presName="sibTrans" presStyleCnt="0"/>
      <dgm:spPr/>
    </dgm:pt>
    <dgm:pt modelId="{88835955-48BD-AB42-81B4-DD179E0497ED}" type="pres">
      <dgm:prSet presAssocID="{C885C7CA-15DA-B048-92C9-65FB61B30D43}" presName="node" presStyleLbl="node1" presStyleIdx="1" presStyleCnt="2">
        <dgm:presLayoutVars>
          <dgm:bulletEnabled val="1"/>
        </dgm:presLayoutVars>
      </dgm:prSet>
      <dgm:spPr/>
    </dgm:pt>
  </dgm:ptLst>
  <dgm:cxnLst>
    <dgm:cxn modelId="{9190B140-4181-6B49-9804-02116F29E378}" type="presOf" srcId="{A9DFFED0-3EFD-AE43-B453-CDA2DD746795}" destId="{384FE4FD-4BFE-3C49-91B0-16590A6836CD}" srcOrd="0" destOrd="0" presId="urn:microsoft.com/office/officeart/2005/8/layout/default"/>
    <dgm:cxn modelId="{281E955F-753C-424C-AC0E-C5F86B18F300}" srcId="{9C51E1FC-86E0-B74D-B075-2A15A05A7FE9}" destId="{A9DFFED0-3EFD-AE43-B453-CDA2DD746795}" srcOrd="0" destOrd="0" parTransId="{A2E1CFB6-900F-8A4B-8EF2-1C01CD4D8EAA}" sibTransId="{DB4E575E-C5F5-EF45-B340-FAD7E1AF33CC}"/>
    <dgm:cxn modelId="{11F7279A-B573-FC4F-A3BB-F8FB26B76BB7}" type="presOf" srcId="{9C51E1FC-86E0-B74D-B075-2A15A05A7FE9}" destId="{EC0233FF-2CD2-8B47-8B9C-0F22CFB23DE8}" srcOrd="0" destOrd="0" presId="urn:microsoft.com/office/officeart/2005/8/layout/default"/>
    <dgm:cxn modelId="{49BCC4ED-0175-074E-BAE6-CCF1F7BE2D1B}" type="presOf" srcId="{C885C7CA-15DA-B048-92C9-65FB61B30D43}" destId="{88835955-48BD-AB42-81B4-DD179E0497ED}" srcOrd="0" destOrd="0" presId="urn:microsoft.com/office/officeart/2005/8/layout/default"/>
    <dgm:cxn modelId="{E59470F9-0A87-5F4E-B740-A9DBD9F4BCC5}" srcId="{9C51E1FC-86E0-B74D-B075-2A15A05A7FE9}" destId="{C885C7CA-15DA-B048-92C9-65FB61B30D43}" srcOrd="1" destOrd="0" parTransId="{D961175C-A86A-084C-A679-BDBA60F9E807}" sibTransId="{2B3107FD-DB62-A443-BD3E-43E4A05B2A23}"/>
    <dgm:cxn modelId="{3F8FBFD3-14FE-8C4F-9692-7A9BA9B000DC}" type="presParOf" srcId="{EC0233FF-2CD2-8B47-8B9C-0F22CFB23DE8}" destId="{384FE4FD-4BFE-3C49-91B0-16590A6836CD}" srcOrd="0" destOrd="0" presId="urn:microsoft.com/office/officeart/2005/8/layout/default"/>
    <dgm:cxn modelId="{2AC205AE-9CBF-594C-882B-207EEC345EDE}" type="presParOf" srcId="{EC0233FF-2CD2-8B47-8B9C-0F22CFB23DE8}" destId="{60822776-7680-FD4C-9888-C12C9D9AAF98}" srcOrd="1" destOrd="0" presId="urn:microsoft.com/office/officeart/2005/8/layout/default"/>
    <dgm:cxn modelId="{61CDB195-DEF2-FD4E-A95E-8714F5A7EAE3}" type="presParOf" srcId="{EC0233FF-2CD2-8B47-8B9C-0F22CFB23DE8}" destId="{88835955-48BD-AB42-81B4-DD179E0497ED}"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9D5E1E-ABDA-9349-ACA5-CAF8993A128A}" type="doc">
      <dgm:prSet loTypeId="urn:microsoft.com/office/officeart/2005/8/layout/cycle5" loCatId="" qsTypeId="urn:microsoft.com/office/officeart/2005/8/quickstyle/simple4" qsCatId="simple" csTypeId="urn:microsoft.com/office/officeart/2005/8/colors/colorful1" csCatId="colorful" phldr="1"/>
      <dgm:spPr/>
      <dgm:t>
        <a:bodyPr/>
        <a:lstStyle/>
        <a:p>
          <a:endParaRPr lang="en-US"/>
        </a:p>
      </dgm:t>
    </dgm:pt>
    <dgm:pt modelId="{E2EF2E07-A143-2A42-AD0C-D989E15667F1}">
      <dgm:prSet phldrT="[Text]"/>
      <dgm:spPr/>
      <dgm:t>
        <a:bodyPr/>
        <a:lstStyle/>
        <a:p>
          <a:r>
            <a:rPr lang="en-US" dirty="0"/>
            <a:t>Raw material</a:t>
          </a:r>
        </a:p>
      </dgm:t>
    </dgm:pt>
    <dgm:pt modelId="{4157C9F1-B443-3943-898F-40256721BA8D}" type="sibTrans" cxnId="{53672AD8-98AF-4E4D-B8AC-BAE7958C5DFD}">
      <dgm:prSet/>
      <dgm:spPr/>
      <dgm:t>
        <a:bodyPr/>
        <a:lstStyle/>
        <a:p>
          <a:endParaRPr lang="en-US"/>
        </a:p>
      </dgm:t>
    </dgm:pt>
    <dgm:pt modelId="{9302169B-E170-204A-9E35-B6B4E9E7A904}" type="parTrans" cxnId="{53672AD8-98AF-4E4D-B8AC-BAE7958C5DFD}">
      <dgm:prSet/>
      <dgm:spPr/>
      <dgm:t>
        <a:bodyPr/>
        <a:lstStyle/>
        <a:p>
          <a:endParaRPr lang="en-US"/>
        </a:p>
      </dgm:t>
    </dgm:pt>
    <dgm:pt modelId="{187C2AB5-C5D7-AD4E-929F-86E5DFF1285E}">
      <dgm:prSet phldrT="[Text]">
        <dgm:style>
          <a:lnRef idx="0">
            <a:schemeClr val="accent6"/>
          </a:lnRef>
          <a:fillRef idx="3">
            <a:schemeClr val="accent6"/>
          </a:fillRef>
          <a:effectRef idx="3">
            <a:schemeClr val="accent6"/>
          </a:effectRef>
          <a:fontRef idx="minor">
            <a:schemeClr val="lt1"/>
          </a:fontRef>
        </dgm:style>
      </dgm:prSet>
      <dgm:spPr/>
      <dgm:t>
        <a:bodyPr/>
        <a:lstStyle/>
        <a:p>
          <a:r>
            <a:rPr lang="en-US"/>
            <a:t>Grow</a:t>
          </a:r>
          <a:endParaRPr lang="en-US" dirty="0"/>
        </a:p>
      </dgm:t>
    </dgm:pt>
    <dgm:pt modelId="{967ED301-D049-1D4F-AA90-F77A0309DEC1}" type="sibTrans" cxnId="{FA5AB77A-6C91-7D46-ADDA-B9A072C0C064}">
      <dgm:prSet/>
      <dgm:spPr/>
      <dgm:t>
        <a:bodyPr/>
        <a:lstStyle/>
        <a:p>
          <a:endParaRPr lang="en-US"/>
        </a:p>
      </dgm:t>
    </dgm:pt>
    <dgm:pt modelId="{AA75115B-929B-3347-8D41-437334C6AD20}" type="parTrans" cxnId="{FA5AB77A-6C91-7D46-ADDA-B9A072C0C064}">
      <dgm:prSet/>
      <dgm:spPr/>
      <dgm:t>
        <a:bodyPr/>
        <a:lstStyle/>
        <a:p>
          <a:endParaRPr lang="en-US"/>
        </a:p>
      </dgm:t>
    </dgm:pt>
    <dgm:pt modelId="{9AA6CC52-F8B6-504F-84E7-F66E68770A32}">
      <dgm:prSet phldrT="[Text]"/>
      <dgm:spPr/>
      <dgm:t>
        <a:bodyPr/>
        <a:lstStyle/>
        <a:p>
          <a:r>
            <a:rPr lang="en-US" dirty="0"/>
            <a:t>Production</a:t>
          </a:r>
        </a:p>
      </dgm:t>
    </dgm:pt>
    <dgm:pt modelId="{0E829CF2-3CB0-CA48-916F-839E446FEA5F}" type="parTrans" cxnId="{72F2BA62-C29D-504D-94E4-5307BDE39A59}">
      <dgm:prSet/>
      <dgm:spPr/>
      <dgm:t>
        <a:bodyPr/>
        <a:lstStyle/>
        <a:p>
          <a:endParaRPr lang="en-US"/>
        </a:p>
      </dgm:t>
    </dgm:pt>
    <dgm:pt modelId="{63B19B5D-305F-2B4B-B713-963A8B8A7C5C}" type="sibTrans" cxnId="{72F2BA62-C29D-504D-94E4-5307BDE39A59}">
      <dgm:prSet/>
      <dgm:spPr/>
      <dgm:t>
        <a:bodyPr/>
        <a:lstStyle/>
        <a:p>
          <a:endParaRPr lang="en-US"/>
        </a:p>
      </dgm:t>
    </dgm:pt>
    <dgm:pt modelId="{783932A5-329C-EA44-B3D3-FA67F2927D0B}">
      <dgm:prSet phldrT="[Text]"/>
      <dgm:spPr/>
      <dgm:t>
        <a:bodyPr/>
        <a:lstStyle/>
        <a:p>
          <a:r>
            <a:rPr lang="en-US" dirty="0"/>
            <a:t>Retail </a:t>
          </a:r>
        </a:p>
      </dgm:t>
    </dgm:pt>
    <dgm:pt modelId="{485E4EBD-6C16-A145-9147-6D6C512D5DA7}" type="parTrans" cxnId="{2DDE25C4-4E29-BF4F-8152-FDF543AC1BD6}">
      <dgm:prSet/>
      <dgm:spPr/>
      <dgm:t>
        <a:bodyPr/>
        <a:lstStyle/>
        <a:p>
          <a:endParaRPr lang="en-US"/>
        </a:p>
      </dgm:t>
    </dgm:pt>
    <dgm:pt modelId="{82FD03CC-7195-D44B-8B1D-605866982402}" type="sibTrans" cxnId="{2DDE25C4-4E29-BF4F-8152-FDF543AC1BD6}">
      <dgm:prSet/>
      <dgm:spPr/>
      <dgm:t>
        <a:bodyPr/>
        <a:lstStyle/>
        <a:p>
          <a:endParaRPr lang="en-US"/>
        </a:p>
      </dgm:t>
    </dgm:pt>
    <dgm:pt modelId="{DB520E3B-3C36-3442-961C-0AAE9319A9DD}">
      <dgm:prSet phldrT="[Text]"/>
      <dgm:spPr/>
      <dgm:t>
        <a:bodyPr/>
        <a:lstStyle/>
        <a:p>
          <a:r>
            <a:rPr lang="en-US" dirty="0"/>
            <a:t>Usage</a:t>
          </a:r>
        </a:p>
      </dgm:t>
    </dgm:pt>
    <dgm:pt modelId="{D4EDDBAD-C2DB-8648-ACE2-5973CEFA9462}" type="parTrans" cxnId="{E6357F3B-AA27-B54F-8FB2-7D3F831C2369}">
      <dgm:prSet/>
      <dgm:spPr/>
      <dgm:t>
        <a:bodyPr/>
        <a:lstStyle/>
        <a:p>
          <a:endParaRPr lang="en-US"/>
        </a:p>
      </dgm:t>
    </dgm:pt>
    <dgm:pt modelId="{1FFCC765-C514-8342-96CD-54E94DD0544A}" type="sibTrans" cxnId="{E6357F3B-AA27-B54F-8FB2-7D3F831C2369}">
      <dgm:prSet/>
      <dgm:spPr/>
      <dgm:t>
        <a:bodyPr/>
        <a:lstStyle/>
        <a:p>
          <a:endParaRPr lang="en-US"/>
        </a:p>
      </dgm:t>
    </dgm:pt>
    <dgm:pt modelId="{E92E5AE7-F1F2-E149-AE37-4A5D86F0B39C}">
      <dgm:prSet phldrT="[Text]"/>
      <dgm:spPr/>
      <dgm:t>
        <a:bodyPr/>
        <a:lstStyle/>
        <a:p>
          <a:r>
            <a:rPr lang="en-US" dirty="0"/>
            <a:t>Recycle</a:t>
          </a:r>
        </a:p>
      </dgm:t>
    </dgm:pt>
    <dgm:pt modelId="{F2D9EE08-1017-A540-BBF4-CADA3A4564FA}" type="parTrans" cxnId="{EF43BB69-1D4B-EF44-9559-AA0E74482EC4}">
      <dgm:prSet/>
      <dgm:spPr/>
      <dgm:t>
        <a:bodyPr/>
        <a:lstStyle/>
        <a:p>
          <a:endParaRPr lang="en-US"/>
        </a:p>
      </dgm:t>
    </dgm:pt>
    <dgm:pt modelId="{8579EFFF-9CC6-7944-96A7-BCBB66F6C122}" type="sibTrans" cxnId="{EF43BB69-1D4B-EF44-9559-AA0E74482EC4}">
      <dgm:prSet/>
      <dgm:spPr/>
      <dgm:t>
        <a:bodyPr/>
        <a:lstStyle/>
        <a:p>
          <a:endParaRPr lang="en-US"/>
        </a:p>
      </dgm:t>
    </dgm:pt>
    <dgm:pt modelId="{1337669B-6FC5-FF46-A777-58241ADBDC87}" type="pres">
      <dgm:prSet presAssocID="{0D9D5E1E-ABDA-9349-ACA5-CAF8993A128A}" presName="cycle" presStyleCnt="0">
        <dgm:presLayoutVars>
          <dgm:dir/>
          <dgm:resizeHandles val="exact"/>
        </dgm:presLayoutVars>
      </dgm:prSet>
      <dgm:spPr/>
    </dgm:pt>
    <dgm:pt modelId="{E2E866C3-B0BE-B844-B032-B3CEDDE39081}" type="pres">
      <dgm:prSet presAssocID="{187C2AB5-C5D7-AD4E-929F-86E5DFF1285E}" presName="node" presStyleLbl="node1" presStyleIdx="0" presStyleCnt="6">
        <dgm:presLayoutVars>
          <dgm:bulletEnabled val="1"/>
        </dgm:presLayoutVars>
      </dgm:prSet>
      <dgm:spPr/>
    </dgm:pt>
    <dgm:pt modelId="{B167FDCE-6003-F44D-A05E-C45631A31B74}" type="pres">
      <dgm:prSet presAssocID="{187C2AB5-C5D7-AD4E-929F-86E5DFF1285E}" presName="spNode" presStyleCnt="0"/>
      <dgm:spPr/>
    </dgm:pt>
    <dgm:pt modelId="{01A9FB7F-5FE4-B743-A840-F7F078721410}" type="pres">
      <dgm:prSet presAssocID="{967ED301-D049-1D4F-AA90-F77A0309DEC1}" presName="sibTrans" presStyleLbl="sibTrans1D1" presStyleIdx="0" presStyleCnt="6"/>
      <dgm:spPr/>
    </dgm:pt>
    <dgm:pt modelId="{1CEB589A-C574-214F-B1C4-E2EFDF371E0C}" type="pres">
      <dgm:prSet presAssocID="{E2EF2E07-A143-2A42-AD0C-D989E15667F1}" presName="node" presStyleLbl="node1" presStyleIdx="1" presStyleCnt="6">
        <dgm:presLayoutVars>
          <dgm:bulletEnabled val="1"/>
        </dgm:presLayoutVars>
      </dgm:prSet>
      <dgm:spPr/>
    </dgm:pt>
    <dgm:pt modelId="{AE887D1E-0E86-8F4E-8E07-0DD2FD4602F7}" type="pres">
      <dgm:prSet presAssocID="{E2EF2E07-A143-2A42-AD0C-D989E15667F1}" presName="spNode" presStyleCnt="0"/>
      <dgm:spPr/>
    </dgm:pt>
    <dgm:pt modelId="{B6E36AA5-5D82-7244-AB2A-F85834FEE6CB}" type="pres">
      <dgm:prSet presAssocID="{4157C9F1-B443-3943-898F-40256721BA8D}" presName="sibTrans" presStyleLbl="sibTrans1D1" presStyleIdx="1" presStyleCnt="6"/>
      <dgm:spPr/>
    </dgm:pt>
    <dgm:pt modelId="{E46E5F9D-5272-B544-BC9C-2EF2DCD2D460}" type="pres">
      <dgm:prSet presAssocID="{9AA6CC52-F8B6-504F-84E7-F66E68770A32}" presName="node" presStyleLbl="node1" presStyleIdx="2" presStyleCnt="6">
        <dgm:presLayoutVars>
          <dgm:bulletEnabled val="1"/>
        </dgm:presLayoutVars>
      </dgm:prSet>
      <dgm:spPr/>
    </dgm:pt>
    <dgm:pt modelId="{9F28DE4F-C1B5-BF47-8133-60A911527D97}" type="pres">
      <dgm:prSet presAssocID="{9AA6CC52-F8B6-504F-84E7-F66E68770A32}" presName="spNode" presStyleCnt="0"/>
      <dgm:spPr/>
    </dgm:pt>
    <dgm:pt modelId="{70BA4B60-9893-9E49-A453-B2E365D63D91}" type="pres">
      <dgm:prSet presAssocID="{63B19B5D-305F-2B4B-B713-963A8B8A7C5C}" presName="sibTrans" presStyleLbl="sibTrans1D1" presStyleIdx="2" presStyleCnt="6"/>
      <dgm:spPr/>
    </dgm:pt>
    <dgm:pt modelId="{B3B067B8-561A-184C-9303-EE7FC16DB338}" type="pres">
      <dgm:prSet presAssocID="{783932A5-329C-EA44-B3D3-FA67F2927D0B}" presName="node" presStyleLbl="node1" presStyleIdx="3" presStyleCnt="6">
        <dgm:presLayoutVars>
          <dgm:bulletEnabled val="1"/>
        </dgm:presLayoutVars>
      </dgm:prSet>
      <dgm:spPr/>
    </dgm:pt>
    <dgm:pt modelId="{162F835D-8946-ED4B-8BC4-F3095CB889A9}" type="pres">
      <dgm:prSet presAssocID="{783932A5-329C-EA44-B3D3-FA67F2927D0B}" presName="spNode" presStyleCnt="0"/>
      <dgm:spPr/>
    </dgm:pt>
    <dgm:pt modelId="{443034D9-4BA8-A943-A404-9DE26B984B60}" type="pres">
      <dgm:prSet presAssocID="{82FD03CC-7195-D44B-8B1D-605866982402}" presName="sibTrans" presStyleLbl="sibTrans1D1" presStyleIdx="3" presStyleCnt="6"/>
      <dgm:spPr/>
    </dgm:pt>
    <dgm:pt modelId="{92D78531-521F-5A41-A786-F4ABB2E05D9F}" type="pres">
      <dgm:prSet presAssocID="{DB520E3B-3C36-3442-961C-0AAE9319A9DD}" presName="node" presStyleLbl="node1" presStyleIdx="4" presStyleCnt="6">
        <dgm:presLayoutVars>
          <dgm:bulletEnabled val="1"/>
        </dgm:presLayoutVars>
      </dgm:prSet>
      <dgm:spPr/>
    </dgm:pt>
    <dgm:pt modelId="{14782432-273B-3D4D-A29A-37AE56F5A4C0}" type="pres">
      <dgm:prSet presAssocID="{DB520E3B-3C36-3442-961C-0AAE9319A9DD}" presName="spNode" presStyleCnt="0"/>
      <dgm:spPr/>
    </dgm:pt>
    <dgm:pt modelId="{4B4E73C4-86A1-2F4E-90E9-4CB5BCE2E4F8}" type="pres">
      <dgm:prSet presAssocID="{1FFCC765-C514-8342-96CD-54E94DD0544A}" presName="sibTrans" presStyleLbl="sibTrans1D1" presStyleIdx="4" presStyleCnt="6"/>
      <dgm:spPr/>
    </dgm:pt>
    <dgm:pt modelId="{3BD2F90D-C3FA-5B46-8FB1-CB1EBC9E38D7}" type="pres">
      <dgm:prSet presAssocID="{E92E5AE7-F1F2-E149-AE37-4A5D86F0B39C}" presName="node" presStyleLbl="node1" presStyleIdx="5" presStyleCnt="6">
        <dgm:presLayoutVars>
          <dgm:bulletEnabled val="1"/>
        </dgm:presLayoutVars>
      </dgm:prSet>
      <dgm:spPr/>
    </dgm:pt>
    <dgm:pt modelId="{26D88762-021B-3840-A678-F936E027CB72}" type="pres">
      <dgm:prSet presAssocID="{E92E5AE7-F1F2-E149-AE37-4A5D86F0B39C}" presName="spNode" presStyleCnt="0"/>
      <dgm:spPr/>
    </dgm:pt>
    <dgm:pt modelId="{5CEFFC08-9E52-574B-9479-773DDFB9325E}" type="pres">
      <dgm:prSet presAssocID="{8579EFFF-9CC6-7944-96A7-BCBB66F6C122}" presName="sibTrans" presStyleLbl="sibTrans1D1" presStyleIdx="5" presStyleCnt="6"/>
      <dgm:spPr/>
    </dgm:pt>
  </dgm:ptLst>
  <dgm:cxnLst>
    <dgm:cxn modelId="{B1214B1E-BA8F-B045-8FA4-654F919E76FF}" type="presOf" srcId="{0D9D5E1E-ABDA-9349-ACA5-CAF8993A128A}" destId="{1337669B-6FC5-FF46-A777-58241ADBDC87}" srcOrd="0" destOrd="0" presId="urn:microsoft.com/office/officeart/2005/8/layout/cycle5"/>
    <dgm:cxn modelId="{360FDE21-0C0B-4442-96BC-816EDF7B395C}" type="presOf" srcId="{82FD03CC-7195-D44B-8B1D-605866982402}" destId="{443034D9-4BA8-A943-A404-9DE26B984B60}" srcOrd="0" destOrd="0" presId="urn:microsoft.com/office/officeart/2005/8/layout/cycle5"/>
    <dgm:cxn modelId="{C7F8C122-665B-794E-BD64-EC9BA26F6F47}" type="presOf" srcId="{4157C9F1-B443-3943-898F-40256721BA8D}" destId="{B6E36AA5-5D82-7244-AB2A-F85834FEE6CB}" srcOrd="0" destOrd="0" presId="urn:microsoft.com/office/officeart/2005/8/layout/cycle5"/>
    <dgm:cxn modelId="{E6357F3B-AA27-B54F-8FB2-7D3F831C2369}" srcId="{0D9D5E1E-ABDA-9349-ACA5-CAF8993A128A}" destId="{DB520E3B-3C36-3442-961C-0AAE9319A9DD}" srcOrd="4" destOrd="0" parTransId="{D4EDDBAD-C2DB-8648-ACE2-5973CEFA9462}" sibTransId="{1FFCC765-C514-8342-96CD-54E94DD0544A}"/>
    <dgm:cxn modelId="{72F2BA62-C29D-504D-94E4-5307BDE39A59}" srcId="{0D9D5E1E-ABDA-9349-ACA5-CAF8993A128A}" destId="{9AA6CC52-F8B6-504F-84E7-F66E68770A32}" srcOrd="2" destOrd="0" parTransId="{0E829CF2-3CB0-CA48-916F-839E446FEA5F}" sibTransId="{63B19B5D-305F-2B4B-B713-963A8B8A7C5C}"/>
    <dgm:cxn modelId="{EF43BB69-1D4B-EF44-9559-AA0E74482EC4}" srcId="{0D9D5E1E-ABDA-9349-ACA5-CAF8993A128A}" destId="{E92E5AE7-F1F2-E149-AE37-4A5D86F0B39C}" srcOrd="5" destOrd="0" parTransId="{F2D9EE08-1017-A540-BBF4-CADA3A4564FA}" sibTransId="{8579EFFF-9CC6-7944-96A7-BCBB66F6C122}"/>
    <dgm:cxn modelId="{5145C852-80F7-5142-B92E-724818942E3A}" type="presOf" srcId="{783932A5-329C-EA44-B3D3-FA67F2927D0B}" destId="{B3B067B8-561A-184C-9303-EE7FC16DB338}" srcOrd="0" destOrd="0" presId="urn:microsoft.com/office/officeart/2005/8/layout/cycle5"/>
    <dgm:cxn modelId="{9171DA56-B3DA-184B-9B69-EC34D18C6F5B}" type="presOf" srcId="{8579EFFF-9CC6-7944-96A7-BCBB66F6C122}" destId="{5CEFFC08-9E52-574B-9479-773DDFB9325E}" srcOrd="0" destOrd="0" presId="urn:microsoft.com/office/officeart/2005/8/layout/cycle5"/>
    <dgm:cxn modelId="{FA5AB77A-6C91-7D46-ADDA-B9A072C0C064}" srcId="{0D9D5E1E-ABDA-9349-ACA5-CAF8993A128A}" destId="{187C2AB5-C5D7-AD4E-929F-86E5DFF1285E}" srcOrd="0" destOrd="0" parTransId="{AA75115B-929B-3347-8D41-437334C6AD20}" sibTransId="{967ED301-D049-1D4F-AA90-F77A0309DEC1}"/>
    <dgm:cxn modelId="{E7611F8E-BC27-AB4F-BAC2-7571A4C9A114}" type="presOf" srcId="{187C2AB5-C5D7-AD4E-929F-86E5DFF1285E}" destId="{E2E866C3-B0BE-B844-B032-B3CEDDE39081}" srcOrd="0" destOrd="0" presId="urn:microsoft.com/office/officeart/2005/8/layout/cycle5"/>
    <dgm:cxn modelId="{9684239F-04AF-9F4A-BA0D-0B7EF661061B}" type="presOf" srcId="{9AA6CC52-F8B6-504F-84E7-F66E68770A32}" destId="{E46E5F9D-5272-B544-BC9C-2EF2DCD2D460}" srcOrd="0" destOrd="0" presId="urn:microsoft.com/office/officeart/2005/8/layout/cycle5"/>
    <dgm:cxn modelId="{669F22A6-59E9-8849-A39A-FEFDCF89E7FB}" type="presOf" srcId="{E92E5AE7-F1F2-E149-AE37-4A5D86F0B39C}" destId="{3BD2F90D-C3FA-5B46-8FB1-CB1EBC9E38D7}" srcOrd="0" destOrd="0" presId="urn:microsoft.com/office/officeart/2005/8/layout/cycle5"/>
    <dgm:cxn modelId="{25F8FEBF-8605-8E46-A761-E5BD333D601B}" type="presOf" srcId="{967ED301-D049-1D4F-AA90-F77A0309DEC1}" destId="{01A9FB7F-5FE4-B743-A840-F7F078721410}" srcOrd="0" destOrd="0" presId="urn:microsoft.com/office/officeart/2005/8/layout/cycle5"/>
    <dgm:cxn modelId="{C7D491C3-8E4C-C94C-8B36-BDFA5B5965D9}" type="presOf" srcId="{63B19B5D-305F-2B4B-B713-963A8B8A7C5C}" destId="{70BA4B60-9893-9E49-A453-B2E365D63D91}" srcOrd="0" destOrd="0" presId="urn:microsoft.com/office/officeart/2005/8/layout/cycle5"/>
    <dgm:cxn modelId="{2DDE25C4-4E29-BF4F-8152-FDF543AC1BD6}" srcId="{0D9D5E1E-ABDA-9349-ACA5-CAF8993A128A}" destId="{783932A5-329C-EA44-B3D3-FA67F2927D0B}" srcOrd="3" destOrd="0" parTransId="{485E4EBD-6C16-A145-9147-6D6C512D5DA7}" sibTransId="{82FD03CC-7195-D44B-8B1D-605866982402}"/>
    <dgm:cxn modelId="{B9F66FCE-32AE-A048-927C-CB1A21242CF4}" type="presOf" srcId="{E2EF2E07-A143-2A42-AD0C-D989E15667F1}" destId="{1CEB589A-C574-214F-B1C4-E2EFDF371E0C}" srcOrd="0" destOrd="0" presId="urn:microsoft.com/office/officeart/2005/8/layout/cycle5"/>
    <dgm:cxn modelId="{1569B0CF-318A-9D46-BD29-2041A4AE433B}" type="presOf" srcId="{1FFCC765-C514-8342-96CD-54E94DD0544A}" destId="{4B4E73C4-86A1-2F4E-90E9-4CB5BCE2E4F8}" srcOrd="0" destOrd="0" presId="urn:microsoft.com/office/officeart/2005/8/layout/cycle5"/>
    <dgm:cxn modelId="{B4D00BD4-D42E-4C47-A998-73A20B1F4AD5}" type="presOf" srcId="{DB520E3B-3C36-3442-961C-0AAE9319A9DD}" destId="{92D78531-521F-5A41-A786-F4ABB2E05D9F}" srcOrd="0" destOrd="0" presId="urn:microsoft.com/office/officeart/2005/8/layout/cycle5"/>
    <dgm:cxn modelId="{53672AD8-98AF-4E4D-B8AC-BAE7958C5DFD}" srcId="{0D9D5E1E-ABDA-9349-ACA5-CAF8993A128A}" destId="{E2EF2E07-A143-2A42-AD0C-D989E15667F1}" srcOrd="1" destOrd="0" parTransId="{9302169B-E170-204A-9E35-B6B4E9E7A904}" sibTransId="{4157C9F1-B443-3943-898F-40256721BA8D}"/>
    <dgm:cxn modelId="{B7E3215F-4B0A-BC49-80AD-F7EB755EEC93}" type="presParOf" srcId="{1337669B-6FC5-FF46-A777-58241ADBDC87}" destId="{E2E866C3-B0BE-B844-B032-B3CEDDE39081}" srcOrd="0" destOrd="0" presId="urn:microsoft.com/office/officeart/2005/8/layout/cycle5"/>
    <dgm:cxn modelId="{4AC50887-4367-F349-8137-7C34F83F99CE}" type="presParOf" srcId="{1337669B-6FC5-FF46-A777-58241ADBDC87}" destId="{B167FDCE-6003-F44D-A05E-C45631A31B74}" srcOrd="1" destOrd="0" presId="urn:microsoft.com/office/officeart/2005/8/layout/cycle5"/>
    <dgm:cxn modelId="{85475BB5-78B2-A141-82B2-A29CD128808C}" type="presParOf" srcId="{1337669B-6FC5-FF46-A777-58241ADBDC87}" destId="{01A9FB7F-5FE4-B743-A840-F7F078721410}" srcOrd="2" destOrd="0" presId="urn:microsoft.com/office/officeart/2005/8/layout/cycle5"/>
    <dgm:cxn modelId="{332E3EA1-9AE1-6745-B119-6BEE893A6ACA}" type="presParOf" srcId="{1337669B-6FC5-FF46-A777-58241ADBDC87}" destId="{1CEB589A-C574-214F-B1C4-E2EFDF371E0C}" srcOrd="3" destOrd="0" presId="urn:microsoft.com/office/officeart/2005/8/layout/cycle5"/>
    <dgm:cxn modelId="{349192E2-2A90-614F-9027-037488DCFCCB}" type="presParOf" srcId="{1337669B-6FC5-FF46-A777-58241ADBDC87}" destId="{AE887D1E-0E86-8F4E-8E07-0DD2FD4602F7}" srcOrd="4" destOrd="0" presId="urn:microsoft.com/office/officeart/2005/8/layout/cycle5"/>
    <dgm:cxn modelId="{8E1673B8-A6E6-7B46-B7BC-41934BC81DD5}" type="presParOf" srcId="{1337669B-6FC5-FF46-A777-58241ADBDC87}" destId="{B6E36AA5-5D82-7244-AB2A-F85834FEE6CB}" srcOrd="5" destOrd="0" presId="urn:microsoft.com/office/officeart/2005/8/layout/cycle5"/>
    <dgm:cxn modelId="{3103D9E2-0A7E-EA43-B237-20416A20DB4D}" type="presParOf" srcId="{1337669B-6FC5-FF46-A777-58241ADBDC87}" destId="{E46E5F9D-5272-B544-BC9C-2EF2DCD2D460}" srcOrd="6" destOrd="0" presId="urn:microsoft.com/office/officeart/2005/8/layout/cycle5"/>
    <dgm:cxn modelId="{1B31F66B-FF8F-FB4A-BEAF-8490D1ABB6FE}" type="presParOf" srcId="{1337669B-6FC5-FF46-A777-58241ADBDC87}" destId="{9F28DE4F-C1B5-BF47-8133-60A911527D97}" srcOrd="7" destOrd="0" presId="urn:microsoft.com/office/officeart/2005/8/layout/cycle5"/>
    <dgm:cxn modelId="{AA6BF5B9-96F6-3340-A64D-F68D963DB926}" type="presParOf" srcId="{1337669B-6FC5-FF46-A777-58241ADBDC87}" destId="{70BA4B60-9893-9E49-A453-B2E365D63D91}" srcOrd="8" destOrd="0" presId="urn:microsoft.com/office/officeart/2005/8/layout/cycle5"/>
    <dgm:cxn modelId="{9A0A1F71-541D-7D4A-959A-777BC3F364B2}" type="presParOf" srcId="{1337669B-6FC5-FF46-A777-58241ADBDC87}" destId="{B3B067B8-561A-184C-9303-EE7FC16DB338}" srcOrd="9" destOrd="0" presId="urn:microsoft.com/office/officeart/2005/8/layout/cycle5"/>
    <dgm:cxn modelId="{7A25B971-BFAE-6943-8F46-CEA51A7E4E34}" type="presParOf" srcId="{1337669B-6FC5-FF46-A777-58241ADBDC87}" destId="{162F835D-8946-ED4B-8BC4-F3095CB889A9}" srcOrd="10" destOrd="0" presId="urn:microsoft.com/office/officeart/2005/8/layout/cycle5"/>
    <dgm:cxn modelId="{6234A97C-CE6B-D04C-9A85-85ED46BD5093}" type="presParOf" srcId="{1337669B-6FC5-FF46-A777-58241ADBDC87}" destId="{443034D9-4BA8-A943-A404-9DE26B984B60}" srcOrd="11" destOrd="0" presId="urn:microsoft.com/office/officeart/2005/8/layout/cycle5"/>
    <dgm:cxn modelId="{C18999DF-A4AF-A849-AC8A-E3035C8C7D54}" type="presParOf" srcId="{1337669B-6FC5-FF46-A777-58241ADBDC87}" destId="{92D78531-521F-5A41-A786-F4ABB2E05D9F}" srcOrd="12" destOrd="0" presId="urn:microsoft.com/office/officeart/2005/8/layout/cycle5"/>
    <dgm:cxn modelId="{74CA2564-AA27-5A4E-8718-96FF0D0AF4FB}" type="presParOf" srcId="{1337669B-6FC5-FF46-A777-58241ADBDC87}" destId="{14782432-273B-3D4D-A29A-37AE56F5A4C0}" srcOrd="13" destOrd="0" presId="urn:microsoft.com/office/officeart/2005/8/layout/cycle5"/>
    <dgm:cxn modelId="{BBFC8B8A-C22E-6E44-9764-484DFB8427E3}" type="presParOf" srcId="{1337669B-6FC5-FF46-A777-58241ADBDC87}" destId="{4B4E73C4-86A1-2F4E-90E9-4CB5BCE2E4F8}" srcOrd="14" destOrd="0" presId="urn:microsoft.com/office/officeart/2005/8/layout/cycle5"/>
    <dgm:cxn modelId="{93F1A17C-14C0-534E-92CF-D7B59C724457}" type="presParOf" srcId="{1337669B-6FC5-FF46-A777-58241ADBDC87}" destId="{3BD2F90D-C3FA-5B46-8FB1-CB1EBC9E38D7}" srcOrd="15" destOrd="0" presId="urn:microsoft.com/office/officeart/2005/8/layout/cycle5"/>
    <dgm:cxn modelId="{9D92ED1E-A8CB-A343-A788-419B99525C8C}" type="presParOf" srcId="{1337669B-6FC5-FF46-A777-58241ADBDC87}" destId="{26D88762-021B-3840-A678-F936E027CB72}" srcOrd="16" destOrd="0" presId="urn:microsoft.com/office/officeart/2005/8/layout/cycle5"/>
    <dgm:cxn modelId="{973CD7BA-2CAD-ED41-957F-2CF93DB139F0}" type="presParOf" srcId="{1337669B-6FC5-FF46-A777-58241ADBDC87}" destId="{5CEFFC08-9E52-574B-9479-773DDFB9325E}"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9D5E1E-ABDA-9349-ACA5-CAF8993A128A}" type="doc">
      <dgm:prSet loTypeId="urn:microsoft.com/office/officeart/2005/8/layout/process1" loCatId="" qsTypeId="urn:microsoft.com/office/officeart/2005/8/quickstyle/simple4" qsCatId="simple" csTypeId="urn:microsoft.com/office/officeart/2005/8/colors/colorful1" csCatId="colorful" phldr="1"/>
      <dgm:spPr/>
      <dgm:t>
        <a:bodyPr/>
        <a:lstStyle/>
        <a:p>
          <a:endParaRPr lang="en-US"/>
        </a:p>
      </dgm:t>
    </dgm:pt>
    <dgm:pt modelId="{E2EF2E07-A143-2A42-AD0C-D989E15667F1}">
      <dgm:prSet phldrT="[Text]"/>
      <dgm:spPr/>
      <dgm:t>
        <a:bodyPr/>
        <a:lstStyle/>
        <a:p>
          <a:r>
            <a:rPr lang="en-US" dirty="0"/>
            <a:t>Raw material</a:t>
          </a:r>
        </a:p>
      </dgm:t>
    </dgm:pt>
    <dgm:pt modelId="{4157C9F1-B443-3943-898F-40256721BA8D}" type="sibTrans" cxnId="{53672AD8-98AF-4E4D-B8AC-BAE7958C5DFD}">
      <dgm:prSet/>
      <dgm:spPr/>
      <dgm:t>
        <a:bodyPr/>
        <a:lstStyle/>
        <a:p>
          <a:endParaRPr lang="en-US"/>
        </a:p>
      </dgm:t>
    </dgm:pt>
    <dgm:pt modelId="{9302169B-E170-204A-9E35-B6B4E9E7A904}" type="parTrans" cxnId="{53672AD8-98AF-4E4D-B8AC-BAE7958C5DFD}">
      <dgm:prSet/>
      <dgm:spPr/>
      <dgm:t>
        <a:bodyPr/>
        <a:lstStyle/>
        <a:p>
          <a:endParaRPr lang="en-US"/>
        </a:p>
      </dgm:t>
    </dgm:pt>
    <dgm:pt modelId="{9AA6CC52-F8B6-504F-84E7-F66E68770A32}">
      <dgm:prSet phldrT="[Text]"/>
      <dgm:spPr/>
      <dgm:t>
        <a:bodyPr/>
        <a:lstStyle/>
        <a:p>
          <a:r>
            <a:rPr lang="en-US" dirty="0"/>
            <a:t>Production</a:t>
          </a:r>
        </a:p>
      </dgm:t>
    </dgm:pt>
    <dgm:pt modelId="{0E829CF2-3CB0-CA48-916F-839E446FEA5F}" type="parTrans" cxnId="{72F2BA62-C29D-504D-94E4-5307BDE39A59}">
      <dgm:prSet/>
      <dgm:spPr/>
      <dgm:t>
        <a:bodyPr/>
        <a:lstStyle/>
        <a:p>
          <a:endParaRPr lang="en-US"/>
        </a:p>
      </dgm:t>
    </dgm:pt>
    <dgm:pt modelId="{63B19B5D-305F-2B4B-B713-963A8B8A7C5C}" type="sibTrans" cxnId="{72F2BA62-C29D-504D-94E4-5307BDE39A59}">
      <dgm:prSet/>
      <dgm:spPr/>
      <dgm:t>
        <a:bodyPr/>
        <a:lstStyle/>
        <a:p>
          <a:endParaRPr lang="en-US"/>
        </a:p>
      </dgm:t>
    </dgm:pt>
    <dgm:pt modelId="{783932A5-329C-EA44-B3D3-FA67F2927D0B}">
      <dgm:prSet phldrT="[Text]"/>
      <dgm:spPr/>
      <dgm:t>
        <a:bodyPr/>
        <a:lstStyle/>
        <a:p>
          <a:r>
            <a:rPr lang="en-US" dirty="0"/>
            <a:t>Retail </a:t>
          </a:r>
        </a:p>
      </dgm:t>
    </dgm:pt>
    <dgm:pt modelId="{485E4EBD-6C16-A145-9147-6D6C512D5DA7}" type="parTrans" cxnId="{2DDE25C4-4E29-BF4F-8152-FDF543AC1BD6}">
      <dgm:prSet/>
      <dgm:spPr/>
      <dgm:t>
        <a:bodyPr/>
        <a:lstStyle/>
        <a:p>
          <a:endParaRPr lang="en-US"/>
        </a:p>
      </dgm:t>
    </dgm:pt>
    <dgm:pt modelId="{82FD03CC-7195-D44B-8B1D-605866982402}" type="sibTrans" cxnId="{2DDE25C4-4E29-BF4F-8152-FDF543AC1BD6}">
      <dgm:prSet/>
      <dgm:spPr/>
      <dgm:t>
        <a:bodyPr/>
        <a:lstStyle/>
        <a:p>
          <a:endParaRPr lang="en-US"/>
        </a:p>
      </dgm:t>
    </dgm:pt>
    <dgm:pt modelId="{DB520E3B-3C36-3442-961C-0AAE9319A9DD}">
      <dgm:prSet phldrT="[Text]"/>
      <dgm:spPr/>
      <dgm:t>
        <a:bodyPr/>
        <a:lstStyle/>
        <a:p>
          <a:r>
            <a:rPr lang="en-US" dirty="0"/>
            <a:t>Usage</a:t>
          </a:r>
        </a:p>
      </dgm:t>
    </dgm:pt>
    <dgm:pt modelId="{D4EDDBAD-C2DB-8648-ACE2-5973CEFA9462}" type="parTrans" cxnId="{E6357F3B-AA27-B54F-8FB2-7D3F831C2369}">
      <dgm:prSet/>
      <dgm:spPr/>
      <dgm:t>
        <a:bodyPr/>
        <a:lstStyle/>
        <a:p>
          <a:endParaRPr lang="en-US"/>
        </a:p>
      </dgm:t>
    </dgm:pt>
    <dgm:pt modelId="{1FFCC765-C514-8342-96CD-54E94DD0544A}" type="sibTrans" cxnId="{E6357F3B-AA27-B54F-8FB2-7D3F831C2369}">
      <dgm:prSet/>
      <dgm:spPr/>
      <dgm:t>
        <a:bodyPr/>
        <a:lstStyle/>
        <a:p>
          <a:endParaRPr lang="en-US"/>
        </a:p>
      </dgm:t>
    </dgm:pt>
    <dgm:pt modelId="{E92E5AE7-F1F2-E149-AE37-4A5D86F0B39C}">
      <dgm:prSet phldrT="[Text]"/>
      <dgm:spPr/>
      <dgm:t>
        <a:bodyPr/>
        <a:lstStyle/>
        <a:p>
          <a:r>
            <a:rPr lang="en-US" dirty="0"/>
            <a:t>Disposal</a:t>
          </a:r>
        </a:p>
      </dgm:t>
    </dgm:pt>
    <dgm:pt modelId="{F2D9EE08-1017-A540-BBF4-CADA3A4564FA}" type="parTrans" cxnId="{EF43BB69-1D4B-EF44-9559-AA0E74482EC4}">
      <dgm:prSet/>
      <dgm:spPr/>
      <dgm:t>
        <a:bodyPr/>
        <a:lstStyle/>
        <a:p>
          <a:endParaRPr lang="en-US"/>
        </a:p>
      </dgm:t>
    </dgm:pt>
    <dgm:pt modelId="{8579EFFF-9CC6-7944-96A7-BCBB66F6C122}" type="sibTrans" cxnId="{EF43BB69-1D4B-EF44-9559-AA0E74482EC4}">
      <dgm:prSet/>
      <dgm:spPr/>
      <dgm:t>
        <a:bodyPr/>
        <a:lstStyle/>
        <a:p>
          <a:endParaRPr lang="en-US"/>
        </a:p>
      </dgm:t>
    </dgm:pt>
    <dgm:pt modelId="{7FF0776B-91F6-A642-9D60-154DABBD0AF0}" type="pres">
      <dgm:prSet presAssocID="{0D9D5E1E-ABDA-9349-ACA5-CAF8993A128A}" presName="Name0" presStyleCnt="0">
        <dgm:presLayoutVars>
          <dgm:dir/>
          <dgm:resizeHandles val="exact"/>
        </dgm:presLayoutVars>
      </dgm:prSet>
      <dgm:spPr/>
    </dgm:pt>
    <dgm:pt modelId="{DE7EA144-3C51-0B41-B8C3-8B82D2BA6134}" type="pres">
      <dgm:prSet presAssocID="{E2EF2E07-A143-2A42-AD0C-D989E15667F1}" presName="node" presStyleLbl="node1" presStyleIdx="0" presStyleCnt="5">
        <dgm:presLayoutVars>
          <dgm:bulletEnabled val="1"/>
        </dgm:presLayoutVars>
      </dgm:prSet>
      <dgm:spPr/>
    </dgm:pt>
    <dgm:pt modelId="{444811F2-4B3C-CD47-80A9-26496E711C04}" type="pres">
      <dgm:prSet presAssocID="{4157C9F1-B443-3943-898F-40256721BA8D}" presName="sibTrans" presStyleLbl="sibTrans2D1" presStyleIdx="0" presStyleCnt="4"/>
      <dgm:spPr/>
    </dgm:pt>
    <dgm:pt modelId="{398FFEC1-0E71-CF4B-B2F6-061AD2AC89DC}" type="pres">
      <dgm:prSet presAssocID="{4157C9F1-B443-3943-898F-40256721BA8D}" presName="connectorText" presStyleLbl="sibTrans2D1" presStyleIdx="0" presStyleCnt="4"/>
      <dgm:spPr/>
    </dgm:pt>
    <dgm:pt modelId="{2B6194CC-1D2F-6748-AB48-002174759D76}" type="pres">
      <dgm:prSet presAssocID="{9AA6CC52-F8B6-504F-84E7-F66E68770A32}" presName="node" presStyleLbl="node1" presStyleIdx="1" presStyleCnt="5">
        <dgm:presLayoutVars>
          <dgm:bulletEnabled val="1"/>
        </dgm:presLayoutVars>
      </dgm:prSet>
      <dgm:spPr/>
    </dgm:pt>
    <dgm:pt modelId="{8C682363-94E9-2945-A3CD-F05DC9847CFD}" type="pres">
      <dgm:prSet presAssocID="{63B19B5D-305F-2B4B-B713-963A8B8A7C5C}" presName="sibTrans" presStyleLbl="sibTrans2D1" presStyleIdx="1" presStyleCnt="4"/>
      <dgm:spPr/>
    </dgm:pt>
    <dgm:pt modelId="{C548EC4D-4CE0-7442-8FD9-84B9E7ADDF27}" type="pres">
      <dgm:prSet presAssocID="{63B19B5D-305F-2B4B-B713-963A8B8A7C5C}" presName="connectorText" presStyleLbl="sibTrans2D1" presStyleIdx="1" presStyleCnt="4"/>
      <dgm:spPr/>
    </dgm:pt>
    <dgm:pt modelId="{B54709EF-F3E6-7847-8C01-A9ECB4C432F5}" type="pres">
      <dgm:prSet presAssocID="{783932A5-329C-EA44-B3D3-FA67F2927D0B}" presName="node" presStyleLbl="node1" presStyleIdx="2" presStyleCnt="5">
        <dgm:presLayoutVars>
          <dgm:bulletEnabled val="1"/>
        </dgm:presLayoutVars>
      </dgm:prSet>
      <dgm:spPr/>
    </dgm:pt>
    <dgm:pt modelId="{0E03C352-997B-8047-B087-0FD41935B5EE}" type="pres">
      <dgm:prSet presAssocID="{82FD03CC-7195-D44B-8B1D-605866982402}" presName="sibTrans" presStyleLbl="sibTrans2D1" presStyleIdx="2" presStyleCnt="4"/>
      <dgm:spPr/>
    </dgm:pt>
    <dgm:pt modelId="{18471654-1532-8344-93FC-D04600A60E55}" type="pres">
      <dgm:prSet presAssocID="{82FD03CC-7195-D44B-8B1D-605866982402}" presName="connectorText" presStyleLbl="sibTrans2D1" presStyleIdx="2" presStyleCnt="4"/>
      <dgm:spPr/>
    </dgm:pt>
    <dgm:pt modelId="{DF61B73B-7808-EB45-9062-B741206C7937}" type="pres">
      <dgm:prSet presAssocID="{DB520E3B-3C36-3442-961C-0AAE9319A9DD}" presName="node" presStyleLbl="node1" presStyleIdx="3" presStyleCnt="5">
        <dgm:presLayoutVars>
          <dgm:bulletEnabled val="1"/>
        </dgm:presLayoutVars>
      </dgm:prSet>
      <dgm:spPr/>
    </dgm:pt>
    <dgm:pt modelId="{EA9E5CA6-067E-094C-A621-1C9EF0595D97}" type="pres">
      <dgm:prSet presAssocID="{1FFCC765-C514-8342-96CD-54E94DD0544A}" presName="sibTrans" presStyleLbl="sibTrans2D1" presStyleIdx="3" presStyleCnt="4"/>
      <dgm:spPr/>
    </dgm:pt>
    <dgm:pt modelId="{B3732C93-17E8-3443-BF3B-0BBAE131F3E4}" type="pres">
      <dgm:prSet presAssocID="{1FFCC765-C514-8342-96CD-54E94DD0544A}" presName="connectorText" presStyleLbl="sibTrans2D1" presStyleIdx="3" presStyleCnt="4"/>
      <dgm:spPr/>
    </dgm:pt>
    <dgm:pt modelId="{BA4E61EF-101B-E84F-910C-75A21A9B702B}" type="pres">
      <dgm:prSet presAssocID="{E92E5AE7-F1F2-E149-AE37-4A5D86F0B39C}" presName="node" presStyleLbl="node1" presStyleIdx="4" presStyleCnt="5">
        <dgm:presLayoutVars>
          <dgm:bulletEnabled val="1"/>
        </dgm:presLayoutVars>
      </dgm:prSet>
      <dgm:spPr/>
    </dgm:pt>
  </dgm:ptLst>
  <dgm:cxnLst>
    <dgm:cxn modelId="{A5C94909-03A2-F24D-8B40-0DC1FC21A275}" type="presOf" srcId="{E92E5AE7-F1F2-E149-AE37-4A5D86F0B39C}" destId="{BA4E61EF-101B-E84F-910C-75A21A9B702B}" srcOrd="0" destOrd="0" presId="urn:microsoft.com/office/officeart/2005/8/layout/process1"/>
    <dgm:cxn modelId="{9071F826-8BE1-DB47-A02C-D69DF2E9CB23}" type="presOf" srcId="{DB520E3B-3C36-3442-961C-0AAE9319A9DD}" destId="{DF61B73B-7808-EB45-9062-B741206C7937}" srcOrd="0" destOrd="0" presId="urn:microsoft.com/office/officeart/2005/8/layout/process1"/>
    <dgm:cxn modelId="{C5E21935-2F1D-854F-BD4E-3F01E46F1078}" type="presOf" srcId="{4157C9F1-B443-3943-898F-40256721BA8D}" destId="{444811F2-4B3C-CD47-80A9-26496E711C04}" srcOrd="0" destOrd="0" presId="urn:microsoft.com/office/officeart/2005/8/layout/process1"/>
    <dgm:cxn modelId="{E6357F3B-AA27-B54F-8FB2-7D3F831C2369}" srcId="{0D9D5E1E-ABDA-9349-ACA5-CAF8993A128A}" destId="{DB520E3B-3C36-3442-961C-0AAE9319A9DD}" srcOrd="3" destOrd="0" parTransId="{D4EDDBAD-C2DB-8648-ACE2-5973CEFA9462}" sibTransId="{1FFCC765-C514-8342-96CD-54E94DD0544A}"/>
    <dgm:cxn modelId="{35925B3E-5538-5D40-A071-6F61B91BE084}" type="presOf" srcId="{82FD03CC-7195-D44B-8B1D-605866982402}" destId="{0E03C352-997B-8047-B087-0FD41935B5EE}" srcOrd="0" destOrd="0" presId="urn:microsoft.com/office/officeart/2005/8/layout/process1"/>
    <dgm:cxn modelId="{72F2BA62-C29D-504D-94E4-5307BDE39A59}" srcId="{0D9D5E1E-ABDA-9349-ACA5-CAF8993A128A}" destId="{9AA6CC52-F8B6-504F-84E7-F66E68770A32}" srcOrd="1" destOrd="0" parTransId="{0E829CF2-3CB0-CA48-916F-839E446FEA5F}" sibTransId="{63B19B5D-305F-2B4B-B713-963A8B8A7C5C}"/>
    <dgm:cxn modelId="{680C6647-EFB4-2D49-AEAB-49F68FFCA99A}" type="presOf" srcId="{4157C9F1-B443-3943-898F-40256721BA8D}" destId="{398FFEC1-0E71-CF4B-B2F6-061AD2AC89DC}" srcOrd="1" destOrd="0" presId="urn:microsoft.com/office/officeart/2005/8/layout/process1"/>
    <dgm:cxn modelId="{EF43BB69-1D4B-EF44-9559-AA0E74482EC4}" srcId="{0D9D5E1E-ABDA-9349-ACA5-CAF8993A128A}" destId="{E92E5AE7-F1F2-E149-AE37-4A5D86F0B39C}" srcOrd="4" destOrd="0" parTransId="{F2D9EE08-1017-A540-BBF4-CADA3A4564FA}" sibTransId="{8579EFFF-9CC6-7944-96A7-BCBB66F6C122}"/>
    <dgm:cxn modelId="{2DA2BB6F-9447-2841-B4A7-871814219957}" type="presOf" srcId="{9AA6CC52-F8B6-504F-84E7-F66E68770A32}" destId="{2B6194CC-1D2F-6748-AB48-002174759D76}" srcOrd="0" destOrd="0" presId="urn:microsoft.com/office/officeart/2005/8/layout/process1"/>
    <dgm:cxn modelId="{DEC65E55-F00B-EF4C-9CFB-E6F83563B8D3}" type="presOf" srcId="{1FFCC765-C514-8342-96CD-54E94DD0544A}" destId="{B3732C93-17E8-3443-BF3B-0BBAE131F3E4}" srcOrd="1" destOrd="0" presId="urn:microsoft.com/office/officeart/2005/8/layout/process1"/>
    <dgm:cxn modelId="{3BDD8288-771F-B44E-95C4-6DDBFA68823B}" type="presOf" srcId="{783932A5-329C-EA44-B3D3-FA67F2927D0B}" destId="{B54709EF-F3E6-7847-8C01-A9ECB4C432F5}" srcOrd="0" destOrd="0" presId="urn:microsoft.com/office/officeart/2005/8/layout/process1"/>
    <dgm:cxn modelId="{23A8428B-3F49-714B-82FB-2FA15FB010CD}" type="presOf" srcId="{1FFCC765-C514-8342-96CD-54E94DD0544A}" destId="{EA9E5CA6-067E-094C-A621-1C9EF0595D97}" srcOrd="0" destOrd="0" presId="urn:microsoft.com/office/officeart/2005/8/layout/process1"/>
    <dgm:cxn modelId="{96954392-97EF-3E4D-B18A-954B9918D57E}" type="presOf" srcId="{0D9D5E1E-ABDA-9349-ACA5-CAF8993A128A}" destId="{7FF0776B-91F6-A642-9D60-154DABBD0AF0}" srcOrd="0" destOrd="0" presId="urn:microsoft.com/office/officeart/2005/8/layout/process1"/>
    <dgm:cxn modelId="{91DF3399-EFBC-0744-9F65-31FBD6B4409B}" type="presOf" srcId="{63B19B5D-305F-2B4B-B713-963A8B8A7C5C}" destId="{C548EC4D-4CE0-7442-8FD9-84B9E7ADDF27}" srcOrd="1" destOrd="0" presId="urn:microsoft.com/office/officeart/2005/8/layout/process1"/>
    <dgm:cxn modelId="{2DDE25C4-4E29-BF4F-8152-FDF543AC1BD6}" srcId="{0D9D5E1E-ABDA-9349-ACA5-CAF8993A128A}" destId="{783932A5-329C-EA44-B3D3-FA67F2927D0B}" srcOrd="2" destOrd="0" parTransId="{485E4EBD-6C16-A145-9147-6D6C512D5DA7}" sibTransId="{82FD03CC-7195-D44B-8B1D-605866982402}"/>
    <dgm:cxn modelId="{08B636D7-FD94-7148-9250-088FA79EB5B7}" type="presOf" srcId="{82FD03CC-7195-D44B-8B1D-605866982402}" destId="{18471654-1532-8344-93FC-D04600A60E55}" srcOrd="1" destOrd="0" presId="urn:microsoft.com/office/officeart/2005/8/layout/process1"/>
    <dgm:cxn modelId="{53672AD8-98AF-4E4D-B8AC-BAE7958C5DFD}" srcId="{0D9D5E1E-ABDA-9349-ACA5-CAF8993A128A}" destId="{E2EF2E07-A143-2A42-AD0C-D989E15667F1}" srcOrd="0" destOrd="0" parTransId="{9302169B-E170-204A-9E35-B6B4E9E7A904}" sibTransId="{4157C9F1-B443-3943-898F-40256721BA8D}"/>
    <dgm:cxn modelId="{B6301AE4-A333-0948-8B0F-E265FB6877FA}" type="presOf" srcId="{E2EF2E07-A143-2A42-AD0C-D989E15667F1}" destId="{DE7EA144-3C51-0B41-B8C3-8B82D2BA6134}" srcOrd="0" destOrd="0" presId="urn:microsoft.com/office/officeart/2005/8/layout/process1"/>
    <dgm:cxn modelId="{4616CBED-A75F-E642-B8D8-652D6A462096}" type="presOf" srcId="{63B19B5D-305F-2B4B-B713-963A8B8A7C5C}" destId="{8C682363-94E9-2945-A3CD-F05DC9847CFD}" srcOrd="0" destOrd="0" presId="urn:microsoft.com/office/officeart/2005/8/layout/process1"/>
    <dgm:cxn modelId="{97A7E03A-5C47-454D-909B-7780265A38C2}" type="presParOf" srcId="{7FF0776B-91F6-A642-9D60-154DABBD0AF0}" destId="{DE7EA144-3C51-0B41-B8C3-8B82D2BA6134}" srcOrd="0" destOrd="0" presId="urn:microsoft.com/office/officeart/2005/8/layout/process1"/>
    <dgm:cxn modelId="{A4E98A75-053E-5A4C-861D-57CD464CC1F0}" type="presParOf" srcId="{7FF0776B-91F6-A642-9D60-154DABBD0AF0}" destId="{444811F2-4B3C-CD47-80A9-26496E711C04}" srcOrd="1" destOrd="0" presId="urn:microsoft.com/office/officeart/2005/8/layout/process1"/>
    <dgm:cxn modelId="{A98FE3E2-D6F9-8D43-A315-9914BAD06B02}" type="presParOf" srcId="{444811F2-4B3C-CD47-80A9-26496E711C04}" destId="{398FFEC1-0E71-CF4B-B2F6-061AD2AC89DC}" srcOrd="0" destOrd="0" presId="urn:microsoft.com/office/officeart/2005/8/layout/process1"/>
    <dgm:cxn modelId="{7533A6A7-63D1-1344-9436-96105DDC637F}" type="presParOf" srcId="{7FF0776B-91F6-A642-9D60-154DABBD0AF0}" destId="{2B6194CC-1D2F-6748-AB48-002174759D76}" srcOrd="2" destOrd="0" presId="urn:microsoft.com/office/officeart/2005/8/layout/process1"/>
    <dgm:cxn modelId="{A8F54EE7-F30A-964C-866A-08A9A988D09B}" type="presParOf" srcId="{7FF0776B-91F6-A642-9D60-154DABBD0AF0}" destId="{8C682363-94E9-2945-A3CD-F05DC9847CFD}" srcOrd="3" destOrd="0" presId="urn:microsoft.com/office/officeart/2005/8/layout/process1"/>
    <dgm:cxn modelId="{6AA947B8-B9F0-A44F-9121-0847C6185885}" type="presParOf" srcId="{8C682363-94E9-2945-A3CD-F05DC9847CFD}" destId="{C548EC4D-4CE0-7442-8FD9-84B9E7ADDF27}" srcOrd="0" destOrd="0" presId="urn:microsoft.com/office/officeart/2005/8/layout/process1"/>
    <dgm:cxn modelId="{611952A7-883B-9846-B437-4C92BB8EAD32}" type="presParOf" srcId="{7FF0776B-91F6-A642-9D60-154DABBD0AF0}" destId="{B54709EF-F3E6-7847-8C01-A9ECB4C432F5}" srcOrd="4" destOrd="0" presId="urn:microsoft.com/office/officeart/2005/8/layout/process1"/>
    <dgm:cxn modelId="{235320E6-99FE-CA47-AFA2-5C042C9A118C}" type="presParOf" srcId="{7FF0776B-91F6-A642-9D60-154DABBD0AF0}" destId="{0E03C352-997B-8047-B087-0FD41935B5EE}" srcOrd="5" destOrd="0" presId="urn:microsoft.com/office/officeart/2005/8/layout/process1"/>
    <dgm:cxn modelId="{B0443550-99D6-A14A-9E91-0940880471FD}" type="presParOf" srcId="{0E03C352-997B-8047-B087-0FD41935B5EE}" destId="{18471654-1532-8344-93FC-D04600A60E55}" srcOrd="0" destOrd="0" presId="urn:microsoft.com/office/officeart/2005/8/layout/process1"/>
    <dgm:cxn modelId="{2AD6EF68-52D4-C641-9D1F-FA17B627DEA1}" type="presParOf" srcId="{7FF0776B-91F6-A642-9D60-154DABBD0AF0}" destId="{DF61B73B-7808-EB45-9062-B741206C7937}" srcOrd="6" destOrd="0" presId="urn:microsoft.com/office/officeart/2005/8/layout/process1"/>
    <dgm:cxn modelId="{30C85AB5-5147-4F48-88BD-8C7177A6BFF7}" type="presParOf" srcId="{7FF0776B-91F6-A642-9D60-154DABBD0AF0}" destId="{EA9E5CA6-067E-094C-A621-1C9EF0595D97}" srcOrd="7" destOrd="0" presId="urn:microsoft.com/office/officeart/2005/8/layout/process1"/>
    <dgm:cxn modelId="{B7F7AE31-CFB7-7D47-8672-E60594CE5334}" type="presParOf" srcId="{EA9E5CA6-067E-094C-A621-1C9EF0595D97}" destId="{B3732C93-17E8-3443-BF3B-0BBAE131F3E4}" srcOrd="0" destOrd="0" presId="urn:microsoft.com/office/officeart/2005/8/layout/process1"/>
    <dgm:cxn modelId="{CFA7FD39-F7FC-494D-8254-85267A6F69CF}" type="presParOf" srcId="{7FF0776B-91F6-A642-9D60-154DABBD0AF0}" destId="{BA4E61EF-101B-E84F-910C-75A21A9B702B}"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81FFD7-F3E0-CD42-BCE5-4509337F4B1C}" type="doc">
      <dgm:prSet loTypeId="urn:microsoft.com/office/officeart/2005/8/layout/process1" loCatId="" qsTypeId="urn:microsoft.com/office/officeart/2005/8/quickstyle/simple1" qsCatId="simple" csTypeId="urn:microsoft.com/office/officeart/2005/8/colors/colorful2" csCatId="colorful" phldr="1"/>
      <dgm:spPr/>
    </dgm:pt>
    <dgm:pt modelId="{21403AC0-AC70-DC46-8BC1-4C1A70BF6A7A}">
      <dgm:prSet phldrT="[Text]"/>
      <dgm:spPr/>
      <dgm:t>
        <a:bodyPr/>
        <a:lstStyle/>
        <a:p>
          <a:pPr>
            <a:buFont typeface="+mj-lt"/>
            <a:buAutoNum type="arabicPeriod"/>
          </a:pPr>
          <a:r>
            <a:rPr lang="en-US" dirty="0"/>
            <a:t>Raw materials</a:t>
          </a:r>
        </a:p>
      </dgm:t>
    </dgm:pt>
    <dgm:pt modelId="{91917EF0-A454-9E47-AEB9-174F8A41D6EA}" type="parTrans" cxnId="{BC814A28-D8AC-084A-95E6-6F99702F6B90}">
      <dgm:prSet/>
      <dgm:spPr/>
      <dgm:t>
        <a:bodyPr/>
        <a:lstStyle/>
        <a:p>
          <a:endParaRPr lang="en-US"/>
        </a:p>
      </dgm:t>
    </dgm:pt>
    <dgm:pt modelId="{64222533-8580-FD43-AA34-8D28728DDEBB}" type="sibTrans" cxnId="{BC814A28-D8AC-084A-95E6-6F99702F6B90}">
      <dgm:prSet/>
      <dgm:spPr/>
      <dgm:t>
        <a:bodyPr/>
        <a:lstStyle/>
        <a:p>
          <a:endParaRPr lang="en-US"/>
        </a:p>
      </dgm:t>
    </dgm:pt>
    <dgm:pt modelId="{5F551FFC-0442-8B43-A1DF-89423F4DEF96}">
      <dgm:prSet/>
      <dgm:spPr/>
      <dgm:t>
        <a:bodyPr/>
        <a:lstStyle/>
        <a:p>
          <a:r>
            <a:rPr lang="en-US"/>
            <a:t>Production</a:t>
          </a:r>
          <a:endParaRPr lang="en-US" dirty="0"/>
        </a:p>
      </dgm:t>
    </dgm:pt>
    <dgm:pt modelId="{14995116-CFB5-B842-9C87-C704C41BA8E3}" type="parTrans" cxnId="{17F093CF-65C4-994F-8F5D-7BEE3B5FD8BD}">
      <dgm:prSet/>
      <dgm:spPr/>
      <dgm:t>
        <a:bodyPr/>
        <a:lstStyle/>
        <a:p>
          <a:endParaRPr lang="en-US"/>
        </a:p>
      </dgm:t>
    </dgm:pt>
    <dgm:pt modelId="{7C6252E1-5B4D-534F-AE74-4ABAF15291D6}" type="sibTrans" cxnId="{17F093CF-65C4-994F-8F5D-7BEE3B5FD8BD}">
      <dgm:prSet/>
      <dgm:spPr/>
      <dgm:t>
        <a:bodyPr/>
        <a:lstStyle/>
        <a:p>
          <a:endParaRPr lang="en-US"/>
        </a:p>
      </dgm:t>
    </dgm:pt>
    <dgm:pt modelId="{98A75A14-E01B-8A46-B5F7-E06443C532AC}">
      <dgm:prSet/>
      <dgm:spPr/>
      <dgm:t>
        <a:bodyPr/>
        <a:lstStyle/>
        <a:p>
          <a:r>
            <a:rPr lang="en-US"/>
            <a:t>Transportation</a:t>
          </a:r>
          <a:endParaRPr lang="en-US" dirty="0"/>
        </a:p>
      </dgm:t>
    </dgm:pt>
    <dgm:pt modelId="{2AF9EA89-4DA8-A549-85FF-49D42BCEBDBE}" type="parTrans" cxnId="{72047898-2471-E04B-B495-67FA8E631E1B}">
      <dgm:prSet/>
      <dgm:spPr/>
      <dgm:t>
        <a:bodyPr/>
        <a:lstStyle/>
        <a:p>
          <a:endParaRPr lang="en-US"/>
        </a:p>
      </dgm:t>
    </dgm:pt>
    <dgm:pt modelId="{5A871E0C-DFE7-4E4E-9B45-59B89812F5CD}" type="sibTrans" cxnId="{72047898-2471-E04B-B495-67FA8E631E1B}">
      <dgm:prSet/>
      <dgm:spPr/>
      <dgm:t>
        <a:bodyPr/>
        <a:lstStyle/>
        <a:p>
          <a:endParaRPr lang="en-US"/>
        </a:p>
      </dgm:t>
    </dgm:pt>
    <dgm:pt modelId="{3AE66F79-58D8-8F4F-9B66-1CF7FC5F620E}">
      <dgm:prSet/>
      <dgm:spPr/>
      <dgm:t>
        <a:bodyPr/>
        <a:lstStyle/>
        <a:p>
          <a:r>
            <a:rPr lang="en-US"/>
            <a:t>Retail and usage by consumer</a:t>
          </a:r>
          <a:endParaRPr lang="en-US" dirty="0"/>
        </a:p>
      </dgm:t>
    </dgm:pt>
    <dgm:pt modelId="{BC306740-F63C-E644-BEC8-A9756DDD43A2}" type="parTrans" cxnId="{4A1BF996-920F-904C-AE6E-E352C2E72C2A}">
      <dgm:prSet/>
      <dgm:spPr/>
      <dgm:t>
        <a:bodyPr/>
        <a:lstStyle/>
        <a:p>
          <a:endParaRPr lang="en-US"/>
        </a:p>
      </dgm:t>
    </dgm:pt>
    <dgm:pt modelId="{3B5116A2-BADA-7443-9E5F-A1050671858A}" type="sibTrans" cxnId="{4A1BF996-920F-904C-AE6E-E352C2E72C2A}">
      <dgm:prSet/>
      <dgm:spPr/>
      <dgm:t>
        <a:bodyPr/>
        <a:lstStyle/>
        <a:p>
          <a:endParaRPr lang="en-US"/>
        </a:p>
      </dgm:t>
    </dgm:pt>
    <dgm:pt modelId="{B34D35FC-1D06-0043-B01C-AA754F9FD596}">
      <dgm:prSet/>
      <dgm:spPr/>
      <dgm:t>
        <a:bodyPr/>
        <a:lstStyle/>
        <a:p>
          <a:r>
            <a:rPr lang="en-US" dirty="0"/>
            <a:t>Disposal </a:t>
          </a:r>
        </a:p>
      </dgm:t>
    </dgm:pt>
    <dgm:pt modelId="{96245C63-6F93-6E42-80E3-290CD629503A}" type="parTrans" cxnId="{9C8E82E3-37B8-4E43-A85B-0D0485892B95}">
      <dgm:prSet/>
      <dgm:spPr/>
      <dgm:t>
        <a:bodyPr/>
        <a:lstStyle/>
        <a:p>
          <a:endParaRPr lang="en-US"/>
        </a:p>
      </dgm:t>
    </dgm:pt>
    <dgm:pt modelId="{AD36FB8C-3A0E-8849-9DFD-80830B7EC0A1}" type="sibTrans" cxnId="{9C8E82E3-37B8-4E43-A85B-0D0485892B95}">
      <dgm:prSet/>
      <dgm:spPr/>
      <dgm:t>
        <a:bodyPr/>
        <a:lstStyle/>
        <a:p>
          <a:endParaRPr lang="en-US"/>
        </a:p>
      </dgm:t>
    </dgm:pt>
    <dgm:pt modelId="{6707EC13-2F86-0745-B962-24D46A4D94E7}" type="pres">
      <dgm:prSet presAssocID="{3D81FFD7-F3E0-CD42-BCE5-4509337F4B1C}" presName="Name0" presStyleCnt="0">
        <dgm:presLayoutVars>
          <dgm:dir/>
          <dgm:resizeHandles val="exact"/>
        </dgm:presLayoutVars>
      </dgm:prSet>
      <dgm:spPr/>
    </dgm:pt>
    <dgm:pt modelId="{F7738FFC-6926-5A4C-B129-A8216F603D2D}" type="pres">
      <dgm:prSet presAssocID="{21403AC0-AC70-DC46-8BC1-4C1A70BF6A7A}" presName="node" presStyleLbl="node1" presStyleIdx="0" presStyleCnt="5">
        <dgm:presLayoutVars>
          <dgm:bulletEnabled val="1"/>
        </dgm:presLayoutVars>
      </dgm:prSet>
      <dgm:spPr/>
    </dgm:pt>
    <dgm:pt modelId="{B2CF80C2-729D-B244-B622-3FAF5BBF8A9E}" type="pres">
      <dgm:prSet presAssocID="{64222533-8580-FD43-AA34-8D28728DDEBB}" presName="sibTrans" presStyleLbl="sibTrans2D1" presStyleIdx="0" presStyleCnt="4"/>
      <dgm:spPr/>
    </dgm:pt>
    <dgm:pt modelId="{3171401A-C5F9-D749-B6B1-F0BF4275C37E}" type="pres">
      <dgm:prSet presAssocID="{64222533-8580-FD43-AA34-8D28728DDEBB}" presName="connectorText" presStyleLbl="sibTrans2D1" presStyleIdx="0" presStyleCnt="4"/>
      <dgm:spPr/>
    </dgm:pt>
    <dgm:pt modelId="{D406BEA5-D482-2648-8244-0B2F1260C47E}" type="pres">
      <dgm:prSet presAssocID="{5F551FFC-0442-8B43-A1DF-89423F4DEF96}" presName="node" presStyleLbl="node1" presStyleIdx="1" presStyleCnt="5">
        <dgm:presLayoutVars>
          <dgm:bulletEnabled val="1"/>
        </dgm:presLayoutVars>
      </dgm:prSet>
      <dgm:spPr/>
    </dgm:pt>
    <dgm:pt modelId="{2AAC8981-DCCC-114E-A086-492BA4356B40}" type="pres">
      <dgm:prSet presAssocID="{7C6252E1-5B4D-534F-AE74-4ABAF15291D6}" presName="sibTrans" presStyleLbl="sibTrans2D1" presStyleIdx="1" presStyleCnt="4"/>
      <dgm:spPr/>
    </dgm:pt>
    <dgm:pt modelId="{3C44CD2D-C395-6049-AA57-C7209332E780}" type="pres">
      <dgm:prSet presAssocID="{7C6252E1-5B4D-534F-AE74-4ABAF15291D6}" presName="connectorText" presStyleLbl="sibTrans2D1" presStyleIdx="1" presStyleCnt="4"/>
      <dgm:spPr/>
    </dgm:pt>
    <dgm:pt modelId="{0F4C71D1-67CC-C448-B804-1961C36191FE}" type="pres">
      <dgm:prSet presAssocID="{98A75A14-E01B-8A46-B5F7-E06443C532AC}" presName="node" presStyleLbl="node1" presStyleIdx="2" presStyleCnt="5">
        <dgm:presLayoutVars>
          <dgm:bulletEnabled val="1"/>
        </dgm:presLayoutVars>
      </dgm:prSet>
      <dgm:spPr/>
    </dgm:pt>
    <dgm:pt modelId="{212969DA-E619-FE42-B69D-D3AD489C41F9}" type="pres">
      <dgm:prSet presAssocID="{5A871E0C-DFE7-4E4E-9B45-59B89812F5CD}" presName="sibTrans" presStyleLbl="sibTrans2D1" presStyleIdx="2" presStyleCnt="4"/>
      <dgm:spPr/>
    </dgm:pt>
    <dgm:pt modelId="{344B4423-9A4C-2943-A23E-D17C3D8AA370}" type="pres">
      <dgm:prSet presAssocID="{5A871E0C-DFE7-4E4E-9B45-59B89812F5CD}" presName="connectorText" presStyleLbl="sibTrans2D1" presStyleIdx="2" presStyleCnt="4"/>
      <dgm:spPr/>
    </dgm:pt>
    <dgm:pt modelId="{67AB38AA-07EF-7543-80AD-810325CEA884}" type="pres">
      <dgm:prSet presAssocID="{3AE66F79-58D8-8F4F-9B66-1CF7FC5F620E}" presName="node" presStyleLbl="node1" presStyleIdx="3" presStyleCnt="5">
        <dgm:presLayoutVars>
          <dgm:bulletEnabled val="1"/>
        </dgm:presLayoutVars>
      </dgm:prSet>
      <dgm:spPr/>
    </dgm:pt>
    <dgm:pt modelId="{BDD8C0E5-AA93-C444-8803-E22BC73B0132}" type="pres">
      <dgm:prSet presAssocID="{3B5116A2-BADA-7443-9E5F-A1050671858A}" presName="sibTrans" presStyleLbl="sibTrans2D1" presStyleIdx="3" presStyleCnt="4"/>
      <dgm:spPr/>
    </dgm:pt>
    <dgm:pt modelId="{44DBCBDD-0E9E-344A-B3EA-A5A03BCD3D18}" type="pres">
      <dgm:prSet presAssocID="{3B5116A2-BADA-7443-9E5F-A1050671858A}" presName="connectorText" presStyleLbl="sibTrans2D1" presStyleIdx="3" presStyleCnt="4"/>
      <dgm:spPr/>
    </dgm:pt>
    <dgm:pt modelId="{1883C2A6-68CC-3D43-9DA1-2FB1D73DBE81}" type="pres">
      <dgm:prSet presAssocID="{B34D35FC-1D06-0043-B01C-AA754F9FD596}" presName="node" presStyleLbl="node1" presStyleIdx="4" presStyleCnt="5">
        <dgm:presLayoutVars>
          <dgm:bulletEnabled val="1"/>
        </dgm:presLayoutVars>
      </dgm:prSet>
      <dgm:spPr/>
    </dgm:pt>
  </dgm:ptLst>
  <dgm:cxnLst>
    <dgm:cxn modelId="{06C3F503-5780-DA48-8019-E29A1FFAA25A}" type="presOf" srcId="{64222533-8580-FD43-AA34-8D28728DDEBB}" destId="{3171401A-C5F9-D749-B6B1-F0BF4275C37E}" srcOrd="1" destOrd="0" presId="urn:microsoft.com/office/officeart/2005/8/layout/process1"/>
    <dgm:cxn modelId="{3F18BA06-CFDA-C14E-A00E-80A57AC3C7D1}" type="presOf" srcId="{98A75A14-E01B-8A46-B5F7-E06443C532AC}" destId="{0F4C71D1-67CC-C448-B804-1961C36191FE}" srcOrd="0" destOrd="0" presId="urn:microsoft.com/office/officeart/2005/8/layout/process1"/>
    <dgm:cxn modelId="{0942A91D-3E68-0F4E-AE37-97822CD7C73C}" type="presOf" srcId="{3AE66F79-58D8-8F4F-9B66-1CF7FC5F620E}" destId="{67AB38AA-07EF-7543-80AD-810325CEA884}" srcOrd="0" destOrd="0" presId="urn:microsoft.com/office/officeart/2005/8/layout/process1"/>
    <dgm:cxn modelId="{BE41FD26-BCFA-274D-9AC1-15ACCD6CC9EF}" type="presOf" srcId="{B34D35FC-1D06-0043-B01C-AA754F9FD596}" destId="{1883C2A6-68CC-3D43-9DA1-2FB1D73DBE81}" srcOrd="0" destOrd="0" presId="urn:microsoft.com/office/officeart/2005/8/layout/process1"/>
    <dgm:cxn modelId="{BC814A28-D8AC-084A-95E6-6F99702F6B90}" srcId="{3D81FFD7-F3E0-CD42-BCE5-4509337F4B1C}" destId="{21403AC0-AC70-DC46-8BC1-4C1A70BF6A7A}" srcOrd="0" destOrd="0" parTransId="{91917EF0-A454-9E47-AEB9-174F8A41D6EA}" sibTransId="{64222533-8580-FD43-AA34-8D28728DDEBB}"/>
    <dgm:cxn modelId="{EAF48C35-1591-8544-B0B7-77D3157599A3}" type="presOf" srcId="{5F551FFC-0442-8B43-A1DF-89423F4DEF96}" destId="{D406BEA5-D482-2648-8244-0B2F1260C47E}" srcOrd="0" destOrd="0" presId="urn:microsoft.com/office/officeart/2005/8/layout/process1"/>
    <dgm:cxn modelId="{B199FA3F-4A4C-FE41-9A05-70BA1A3F36A7}" type="presOf" srcId="{7C6252E1-5B4D-534F-AE74-4ABAF15291D6}" destId="{2AAC8981-DCCC-114E-A086-492BA4356B40}" srcOrd="0" destOrd="0" presId="urn:microsoft.com/office/officeart/2005/8/layout/process1"/>
    <dgm:cxn modelId="{EC9BDE5C-1A48-904B-930B-1BC5CF8B4687}" type="presOf" srcId="{5A871E0C-DFE7-4E4E-9B45-59B89812F5CD}" destId="{344B4423-9A4C-2943-A23E-D17C3D8AA370}" srcOrd="1" destOrd="0" presId="urn:microsoft.com/office/officeart/2005/8/layout/process1"/>
    <dgm:cxn modelId="{6FD74D6A-33FF-A240-87CE-EDE3FD574D52}" type="presOf" srcId="{7C6252E1-5B4D-534F-AE74-4ABAF15291D6}" destId="{3C44CD2D-C395-6049-AA57-C7209332E780}" srcOrd="1" destOrd="0" presId="urn:microsoft.com/office/officeart/2005/8/layout/process1"/>
    <dgm:cxn modelId="{63FF7557-967F-ED40-95D8-371B02E0EF70}" type="presOf" srcId="{64222533-8580-FD43-AA34-8D28728DDEBB}" destId="{B2CF80C2-729D-B244-B622-3FAF5BBF8A9E}" srcOrd="0" destOrd="0" presId="urn:microsoft.com/office/officeart/2005/8/layout/process1"/>
    <dgm:cxn modelId="{C53E6581-F417-804B-9DB3-B302B343AFEB}" type="presOf" srcId="{3B5116A2-BADA-7443-9E5F-A1050671858A}" destId="{BDD8C0E5-AA93-C444-8803-E22BC73B0132}" srcOrd="0" destOrd="0" presId="urn:microsoft.com/office/officeart/2005/8/layout/process1"/>
    <dgm:cxn modelId="{68E7E887-A9CE-8A44-878E-E62E30EA56E2}" type="presOf" srcId="{21403AC0-AC70-DC46-8BC1-4C1A70BF6A7A}" destId="{F7738FFC-6926-5A4C-B129-A8216F603D2D}" srcOrd="0" destOrd="0" presId="urn:microsoft.com/office/officeart/2005/8/layout/process1"/>
    <dgm:cxn modelId="{4A1BF996-920F-904C-AE6E-E352C2E72C2A}" srcId="{3D81FFD7-F3E0-CD42-BCE5-4509337F4B1C}" destId="{3AE66F79-58D8-8F4F-9B66-1CF7FC5F620E}" srcOrd="3" destOrd="0" parTransId="{BC306740-F63C-E644-BEC8-A9756DDD43A2}" sibTransId="{3B5116A2-BADA-7443-9E5F-A1050671858A}"/>
    <dgm:cxn modelId="{72047898-2471-E04B-B495-67FA8E631E1B}" srcId="{3D81FFD7-F3E0-CD42-BCE5-4509337F4B1C}" destId="{98A75A14-E01B-8A46-B5F7-E06443C532AC}" srcOrd="2" destOrd="0" parTransId="{2AF9EA89-4DA8-A549-85FF-49D42BCEBDBE}" sibTransId="{5A871E0C-DFE7-4E4E-9B45-59B89812F5CD}"/>
    <dgm:cxn modelId="{D2DB1EC2-DFE6-724C-971F-3FE1E4A9047C}" type="presOf" srcId="{5A871E0C-DFE7-4E4E-9B45-59B89812F5CD}" destId="{212969DA-E619-FE42-B69D-D3AD489C41F9}" srcOrd="0" destOrd="0" presId="urn:microsoft.com/office/officeart/2005/8/layout/process1"/>
    <dgm:cxn modelId="{17F093CF-65C4-994F-8F5D-7BEE3B5FD8BD}" srcId="{3D81FFD7-F3E0-CD42-BCE5-4509337F4B1C}" destId="{5F551FFC-0442-8B43-A1DF-89423F4DEF96}" srcOrd="1" destOrd="0" parTransId="{14995116-CFB5-B842-9C87-C704C41BA8E3}" sibTransId="{7C6252E1-5B4D-534F-AE74-4ABAF15291D6}"/>
    <dgm:cxn modelId="{EBA153E3-4D0F-314A-84F2-544A98C4059C}" type="presOf" srcId="{3B5116A2-BADA-7443-9E5F-A1050671858A}" destId="{44DBCBDD-0E9E-344A-B3EA-A5A03BCD3D18}" srcOrd="1" destOrd="0" presId="urn:microsoft.com/office/officeart/2005/8/layout/process1"/>
    <dgm:cxn modelId="{9C8E82E3-37B8-4E43-A85B-0D0485892B95}" srcId="{3D81FFD7-F3E0-CD42-BCE5-4509337F4B1C}" destId="{B34D35FC-1D06-0043-B01C-AA754F9FD596}" srcOrd="4" destOrd="0" parTransId="{96245C63-6F93-6E42-80E3-290CD629503A}" sibTransId="{AD36FB8C-3A0E-8849-9DFD-80830B7EC0A1}"/>
    <dgm:cxn modelId="{C42C2FF3-F5AC-BA4E-A78A-EB9FA80D48C6}" type="presOf" srcId="{3D81FFD7-F3E0-CD42-BCE5-4509337F4B1C}" destId="{6707EC13-2F86-0745-B962-24D46A4D94E7}" srcOrd="0" destOrd="0" presId="urn:microsoft.com/office/officeart/2005/8/layout/process1"/>
    <dgm:cxn modelId="{D0D4B89B-A654-C34E-B70C-24DA1366F45E}" type="presParOf" srcId="{6707EC13-2F86-0745-B962-24D46A4D94E7}" destId="{F7738FFC-6926-5A4C-B129-A8216F603D2D}" srcOrd="0" destOrd="0" presId="urn:microsoft.com/office/officeart/2005/8/layout/process1"/>
    <dgm:cxn modelId="{03FCFD63-3E6E-CD4B-A80B-30CDB8CD56FE}" type="presParOf" srcId="{6707EC13-2F86-0745-B962-24D46A4D94E7}" destId="{B2CF80C2-729D-B244-B622-3FAF5BBF8A9E}" srcOrd="1" destOrd="0" presId="urn:microsoft.com/office/officeart/2005/8/layout/process1"/>
    <dgm:cxn modelId="{D4A8A534-FD7E-934D-985E-704ECB0B2AFD}" type="presParOf" srcId="{B2CF80C2-729D-B244-B622-3FAF5BBF8A9E}" destId="{3171401A-C5F9-D749-B6B1-F0BF4275C37E}" srcOrd="0" destOrd="0" presId="urn:microsoft.com/office/officeart/2005/8/layout/process1"/>
    <dgm:cxn modelId="{E38EC531-9F26-8F43-8E96-3E0FEEC6FC6F}" type="presParOf" srcId="{6707EC13-2F86-0745-B962-24D46A4D94E7}" destId="{D406BEA5-D482-2648-8244-0B2F1260C47E}" srcOrd="2" destOrd="0" presId="urn:microsoft.com/office/officeart/2005/8/layout/process1"/>
    <dgm:cxn modelId="{D705F99B-F462-744D-9B97-D84E71DDD5D1}" type="presParOf" srcId="{6707EC13-2F86-0745-B962-24D46A4D94E7}" destId="{2AAC8981-DCCC-114E-A086-492BA4356B40}" srcOrd="3" destOrd="0" presId="urn:microsoft.com/office/officeart/2005/8/layout/process1"/>
    <dgm:cxn modelId="{7BF00D94-E634-0848-96E0-B7604F311C70}" type="presParOf" srcId="{2AAC8981-DCCC-114E-A086-492BA4356B40}" destId="{3C44CD2D-C395-6049-AA57-C7209332E780}" srcOrd="0" destOrd="0" presId="urn:microsoft.com/office/officeart/2005/8/layout/process1"/>
    <dgm:cxn modelId="{F3F93D1A-C863-5D47-967E-BB689239771F}" type="presParOf" srcId="{6707EC13-2F86-0745-B962-24D46A4D94E7}" destId="{0F4C71D1-67CC-C448-B804-1961C36191FE}" srcOrd="4" destOrd="0" presId="urn:microsoft.com/office/officeart/2005/8/layout/process1"/>
    <dgm:cxn modelId="{DB55164F-7743-CD42-B59B-B1EFF77B4090}" type="presParOf" srcId="{6707EC13-2F86-0745-B962-24D46A4D94E7}" destId="{212969DA-E619-FE42-B69D-D3AD489C41F9}" srcOrd="5" destOrd="0" presId="urn:microsoft.com/office/officeart/2005/8/layout/process1"/>
    <dgm:cxn modelId="{F25847D5-06E2-3C4A-A6FE-BF8E8E59AFB7}" type="presParOf" srcId="{212969DA-E619-FE42-B69D-D3AD489C41F9}" destId="{344B4423-9A4C-2943-A23E-D17C3D8AA370}" srcOrd="0" destOrd="0" presId="urn:microsoft.com/office/officeart/2005/8/layout/process1"/>
    <dgm:cxn modelId="{DA209199-F906-7941-A482-3529AEC9061C}" type="presParOf" srcId="{6707EC13-2F86-0745-B962-24D46A4D94E7}" destId="{67AB38AA-07EF-7543-80AD-810325CEA884}" srcOrd="6" destOrd="0" presId="urn:microsoft.com/office/officeart/2005/8/layout/process1"/>
    <dgm:cxn modelId="{A6902BF5-0728-AD4D-8390-D74E19B697CC}" type="presParOf" srcId="{6707EC13-2F86-0745-B962-24D46A4D94E7}" destId="{BDD8C0E5-AA93-C444-8803-E22BC73B0132}" srcOrd="7" destOrd="0" presId="urn:microsoft.com/office/officeart/2005/8/layout/process1"/>
    <dgm:cxn modelId="{ABF074FA-638C-BE49-AA67-9CCB41009AE1}" type="presParOf" srcId="{BDD8C0E5-AA93-C444-8803-E22BC73B0132}" destId="{44DBCBDD-0E9E-344A-B3EA-A5A03BCD3D18}" srcOrd="0" destOrd="0" presId="urn:microsoft.com/office/officeart/2005/8/layout/process1"/>
    <dgm:cxn modelId="{5EBF6DCA-A934-2F4D-BA36-FFE12492B06E}" type="presParOf" srcId="{6707EC13-2F86-0745-B962-24D46A4D94E7}" destId="{1883C2A6-68CC-3D43-9DA1-2FB1D73DBE81}"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EF69C3FA-72DA-684D-8EAF-5CA1AF65F9DE}" type="doc">
      <dgm:prSet loTypeId="urn:microsoft.com/office/officeart/2005/8/layout/cycle2" loCatId="" qsTypeId="urn:microsoft.com/office/officeart/2005/8/quickstyle/simple1" qsCatId="simple" csTypeId="urn:microsoft.com/office/officeart/2005/8/colors/colorful5" csCatId="colorful" phldr="1"/>
      <dgm:spPr/>
      <dgm:t>
        <a:bodyPr/>
        <a:lstStyle/>
        <a:p>
          <a:endParaRPr lang="en-US"/>
        </a:p>
      </dgm:t>
    </dgm:pt>
    <dgm:pt modelId="{C28D7DFF-553A-F840-8685-2233CDA1751A}">
      <dgm:prSet phldrT="[Text]"/>
      <dgm:spPr/>
      <dgm:t>
        <a:bodyPr/>
        <a:lstStyle/>
        <a:p>
          <a:pPr>
            <a:buFont typeface="+mj-lt"/>
            <a:buAutoNum type="arabicPeriod"/>
          </a:pPr>
          <a:r>
            <a:rPr lang="en-US" dirty="0"/>
            <a:t>Raw materials</a:t>
          </a:r>
        </a:p>
      </dgm:t>
    </dgm:pt>
    <dgm:pt modelId="{809D37C0-BBE8-6C46-A087-8C15919E5040}" type="parTrans" cxnId="{8E0150E5-EA9D-1743-99C0-F203D2AB7D50}">
      <dgm:prSet/>
      <dgm:spPr/>
      <dgm:t>
        <a:bodyPr/>
        <a:lstStyle/>
        <a:p>
          <a:endParaRPr lang="en-US"/>
        </a:p>
      </dgm:t>
    </dgm:pt>
    <dgm:pt modelId="{E13B4687-4E43-3D46-BCC7-03CD21E4DBB2}" type="sibTrans" cxnId="{8E0150E5-EA9D-1743-99C0-F203D2AB7D50}">
      <dgm:prSet/>
      <dgm:spPr/>
      <dgm:t>
        <a:bodyPr/>
        <a:lstStyle/>
        <a:p>
          <a:endParaRPr lang="en-US"/>
        </a:p>
      </dgm:t>
    </dgm:pt>
    <dgm:pt modelId="{CC992F9B-8BB4-DB4A-99C9-96EDA1AFA5FB}">
      <dgm:prSet/>
      <dgm:spPr/>
      <dgm:t>
        <a:bodyPr/>
        <a:lstStyle/>
        <a:p>
          <a:r>
            <a:rPr lang="en-US" dirty="0"/>
            <a:t>Production</a:t>
          </a:r>
        </a:p>
      </dgm:t>
    </dgm:pt>
    <dgm:pt modelId="{C3C22194-F298-B846-8299-9EB15823B68B}" type="parTrans" cxnId="{ED069F6F-2C79-5644-928B-81D448D73889}">
      <dgm:prSet/>
      <dgm:spPr/>
      <dgm:t>
        <a:bodyPr/>
        <a:lstStyle/>
        <a:p>
          <a:endParaRPr lang="en-US"/>
        </a:p>
      </dgm:t>
    </dgm:pt>
    <dgm:pt modelId="{AB51F9BE-8E0D-224E-99DD-C0D532EEAED9}" type="sibTrans" cxnId="{ED069F6F-2C79-5644-928B-81D448D73889}">
      <dgm:prSet/>
      <dgm:spPr/>
      <dgm:t>
        <a:bodyPr/>
        <a:lstStyle/>
        <a:p>
          <a:endParaRPr lang="en-US"/>
        </a:p>
      </dgm:t>
    </dgm:pt>
    <dgm:pt modelId="{AC3161A6-58FD-E841-A745-E84B1161E0E6}">
      <dgm:prSet/>
      <dgm:spPr/>
      <dgm:t>
        <a:bodyPr/>
        <a:lstStyle/>
        <a:p>
          <a:r>
            <a:rPr lang="en-US"/>
            <a:t>Transportation</a:t>
          </a:r>
          <a:endParaRPr lang="en-US" dirty="0"/>
        </a:p>
      </dgm:t>
    </dgm:pt>
    <dgm:pt modelId="{459446D1-05DF-5049-9E6A-39B1ED2ABE12}" type="parTrans" cxnId="{6D5D4B44-89CE-0845-8F34-91208943C817}">
      <dgm:prSet/>
      <dgm:spPr/>
      <dgm:t>
        <a:bodyPr/>
        <a:lstStyle/>
        <a:p>
          <a:endParaRPr lang="en-US"/>
        </a:p>
      </dgm:t>
    </dgm:pt>
    <dgm:pt modelId="{A6891947-A2F0-DB49-80E5-B3A35E591537}" type="sibTrans" cxnId="{6D5D4B44-89CE-0845-8F34-91208943C817}">
      <dgm:prSet/>
      <dgm:spPr/>
      <dgm:t>
        <a:bodyPr/>
        <a:lstStyle/>
        <a:p>
          <a:endParaRPr lang="en-US"/>
        </a:p>
      </dgm:t>
    </dgm:pt>
    <dgm:pt modelId="{99828EB5-7772-5149-BC1E-6B1148AFFEBC}">
      <dgm:prSet/>
      <dgm:spPr/>
      <dgm:t>
        <a:bodyPr/>
        <a:lstStyle/>
        <a:p>
          <a:r>
            <a:rPr lang="en-US"/>
            <a:t>Retail and usage by consumer</a:t>
          </a:r>
          <a:endParaRPr lang="en-US" dirty="0"/>
        </a:p>
      </dgm:t>
    </dgm:pt>
    <dgm:pt modelId="{8020B587-A9BC-4A42-888D-C2AB493DBF6F}" type="parTrans" cxnId="{0106FE61-A661-464D-B809-C08C047E964B}">
      <dgm:prSet/>
      <dgm:spPr/>
      <dgm:t>
        <a:bodyPr/>
        <a:lstStyle/>
        <a:p>
          <a:endParaRPr lang="en-US"/>
        </a:p>
      </dgm:t>
    </dgm:pt>
    <dgm:pt modelId="{64AFC362-C809-DA4D-B06F-D23BC66F0F4D}" type="sibTrans" cxnId="{0106FE61-A661-464D-B809-C08C047E964B}">
      <dgm:prSet/>
      <dgm:spPr/>
      <dgm:t>
        <a:bodyPr/>
        <a:lstStyle/>
        <a:p>
          <a:endParaRPr lang="en-US"/>
        </a:p>
      </dgm:t>
    </dgm:pt>
    <dgm:pt modelId="{09A1062A-8FC4-F84D-8526-F85784B1B1F4}">
      <dgm:prSet/>
      <dgm:spPr/>
      <dgm:t>
        <a:bodyPr/>
        <a:lstStyle/>
        <a:p>
          <a:r>
            <a:rPr lang="en-US" dirty="0"/>
            <a:t>Recycling (compost) </a:t>
          </a:r>
        </a:p>
      </dgm:t>
    </dgm:pt>
    <dgm:pt modelId="{89FC3D17-EFDB-7F4C-ACED-037FAADF0E7C}" type="parTrans" cxnId="{F7AE19A5-2AB9-B546-A084-0152D584D9B7}">
      <dgm:prSet/>
      <dgm:spPr/>
      <dgm:t>
        <a:bodyPr/>
        <a:lstStyle/>
        <a:p>
          <a:endParaRPr lang="en-US"/>
        </a:p>
      </dgm:t>
    </dgm:pt>
    <dgm:pt modelId="{3A0196B1-A128-854F-AB3B-6E9212D96E3E}" type="sibTrans" cxnId="{F7AE19A5-2AB9-B546-A084-0152D584D9B7}">
      <dgm:prSet/>
      <dgm:spPr/>
      <dgm:t>
        <a:bodyPr/>
        <a:lstStyle/>
        <a:p>
          <a:endParaRPr lang="en-US"/>
        </a:p>
      </dgm:t>
    </dgm:pt>
    <dgm:pt modelId="{C6B80DA1-54D6-A042-A11F-FB68D777D852}" type="pres">
      <dgm:prSet presAssocID="{EF69C3FA-72DA-684D-8EAF-5CA1AF65F9DE}" presName="cycle" presStyleCnt="0">
        <dgm:presLayoutVars>
          <dgm:dir/>
          <dgm:resizeHandles val="exact"/>
        </dgm:presLayoutVars>
      </dgm:prSet>
      <dgm:spPr/>
    </dgm:pt>
    <dgm:pt modelId="{A593CE55-D58F-E349-90BF-1B2AABC63761}" type="pres">
      <dgm:prSet presAssocID="{C28D7DFF-553A-F840-8685-2233CDA1751A}" presName="node" presStyleLbl="node1" presStyleIdx="0" presStyleCnt="5">
        <dgm:presLayoutVars>
          <dgm:bulletEnabled val="1"/>
        </dgm:presLayoutVars>
      </dgm:prSet>
      <dgm:spPr/>
    </dgm:pt>
    <dgm:pt modelId="{995D42FE-D412-344E-98B8-A77509E557FF}" type="pres">
      <dgm:prSet presAssocID="{E13B4687-4E43-3D46-BCC7-03CD21E4DBB2}" presName="sibTrans" presStyleLbl="sibTrans2D1" presStyleIdx="0" presStyleCnt="5"/>
      <dgm:spPr/>
    </dgm:pt>
    <dgm:pt modelId="{18CAB819-FB8C-5549-BF03-3433A3E7D8A8}" type="pres">
      <dgm:prSet presAssocID="{E13B4687-4E43-3D46-BCC7-03CD21E4DBB2}" presName="connectorText" presStyleLbl="sibTrans2D1" presStyleIdx="0" presStyleCnt="5"/>
      <dgm:spPr/>
    </dgm:pt>
    <dgm:pt modelId="{E3DF423A-BD9A-7D45-B145-0DFB742AE622}" type="pres">
      <dgm:prSet presAssocID="{CC992F9B-8BB4-DB4A-99C9-96EDA1AFA5FB}" presName="node" presStyleLbl="node1" presStyleIdx="1" presStyleCnt="5">
        <dgm:presLayoutVars>
          <dgm:bulletEnabled val="1"/>
        </dgm:presLayoutVars>
      </dgm:prSet>
      <dgm:spPr/>
    </dgm:pt>
    <dgm:pt modelId="{6093A14E-2F7D-4F47-85B0-11AFDCA2A89A}" type="pres">
      <dgm:prSet presAssocID="{AB51F9BE-8E0D-224E-99DD-C0D532EEAED9}" presName="sibTrans" presStyleLbl="sibTrans2D1" presStyleIdx="1" presStyleCnt="5"/>
      <dgm:spPr/>
    </dgm:pt>
    <dgm:pt modelId="{DDB9C5D3-9DBA-5348-B2AC-7F0ADF995951}" type="pres">
      <dgm:prSet presAssocID="{AB51F9BE-8E0D-224E-99DD-C0D532EEAED9}" presName="connectorText" presStyleLbl="sibTrans2D1" presStyleIdx="1" presStyleCnt="5"/>
      <dgm:spPr/>
    </dgm:pt>
    <dgm:pt modelId="{D06C47F2-1D37-D641-84FD-CE8BD94D5BC6}" type="pres">
      <dgm:prSet presAssocID="{AC3161A6-58FD-E841-A745-E84B1161E0E6}" presName="node" presStyleLbl="node1" presStyleIdx="2" presStyleCnt="5">
        <dgm:presLayoutVars>
          <dgm:bulletEnabled val="1"/>
        </dgm:presLayoutVars>
      </dgm:prSet>
      <dgm:spPr/>
    </dgm:pt>
    <dgm:pt modelId="{2CFACA33-54EA-CC43-BE42-FC68913707FE}" type="pres">
      <dgm:prSet presAssocID="{A6891947-A2F0-DB49-80E5-B3A35E591537}" presName="sibTrans" presStyleLbl="sibTrans2D1" presStyleIdx="2" presStyleCnt="5"/>
      <dgm:spPr/>
    </dgm:pt>
    <dgm:pt modelId="{738D5E74-D0CB-8F41-90F0-7BF245234710}" type="pres">
      <dgm:prSet presAssocID="{A6891947-A2F0-DB49-80E5-B3A35E591537}" presName="connectorText" presStyleLbl="sibTrans2D1" presStyleIdx="2" presStyleCnt="5"/>
      <dgm:spPr/>
    </dgm:pt>
    <dgm:pt modelId="{A4B61D82-71F2-DF48-BE05-E38B095941CC}" type="pres">
      <dgm:prSet presAssocID="{99828EB5-7772-5149-BC1E-6B1148AFFEBC}" presName="node" presStyleLbl="node1" presStyleIdx="3" presStyleCnt="5">
        <dgm:presLayoutVars>
          <dgm:bulletEnabled val="1"/>
        </dgm:presLayoutVars>
      </dgm:prSet>
      <dgm:spPr/>
    </dgm:pt>
    <dgm:pt modelId="{BCB1056C-6584-EA45-8D1B-AC7EE84A5E5B}" type="pres">
      <dgm:prSet presAssocID="{64AFC362-C809-DA4D-B06F-D23BC66F0F4D}" presName="sibTrans" presStyleLbl="sibTrans2D1" presStyleIdx="3" presStyleCnt="5"/>
      <dgm:spPr/>
    </dgm:pt>
    <dgm:pt modelId="{37B9E715-A115-E244-9274-7ECBC34D9F24}" type="pres">
      <dgm:prSet presAssocID="{64AFC362-C809-DA4D-B06F-D23BC66F0F4D}" presName="connectorText" presStyleLbl="sibTrans2D1" presStyleIdx="3" presStyleCnt="5"/>
      <dgm:spPr/>
    </dgm:pt>
    <dgm:pt modelId="{0EF532C5-D75C-8045-A033-32A4D0930421}" type="pres">
      <dgm:prSet presAssocID="{09A1062A-8FC4-F84D-8526-F85784B1B1F4}" presName="node" presStyleLbl="node1" presStyleIdx="4" presStyleCnt="5" custRadScaleRad="109512" custRadScaleInc="-17676">
        <dgm:presLayoutVars>
          <dgm:bulletEnabled val="1"/>
        </dgm:presLayoutVars>
      </dgm:prSet>
      <dgm:spPr/>
    </dgm:pt>
    <dgm:pt modelId="{7F2E3501-10D8-2849-B550-58BF4CA557E1}" type="pres">
      <dgm:prSet presAssocID="{3A0196B1-A128-854F-AB3B-6E9212D96E3E}" presName="sibTrans" presStyleLbl="sibTrans2D1" presStyleIdx="4" presStyleCnt="5"/>
      <dgm:spPr/>
    </dgm:pt>
    <dgm:pt modelId="{7DE414AF-7DFE-9F4D-8AFD-C78F6748D255}" type="pres">
      <dgm:prSet presAssocID="{3A0196B1-A128-854F-AB3B-6E9212D96E3E}" presName="connectorText" presStyleLbl="sibTrans2D1" presStyleIdx="4" presStyleCnt="5"/>
      <dgm:spPr/>
    </dgm:pt>
  </dgm:ptLst>
  <dgm:cxnLst>
    <dgm:cxn modelId="{BE4A7520-3873-E44A-B2C0-10649FFEC20F}" type="presOf" srcId="{99828EB5-7772-5149-BC1E-6B1148AFFEBC}" destId="{A4B61D82-71F2-DF48-BE05-E38B095941CC}" srcOrd="0" destOrd="0" presId="urn:microsoft.com/office/officeart/2005/8/layout/cycle2"/>
    <dgm:cxn modelId="{F86F4E27-3EE6-C140-9869-4434EFC54C5E}" type="presOf" srcId="{09A1062A-8FC4-F84D-8526-F85784B1B1F4}" destId="{0EF532C5-D75C-8045-A033-32A4D0930421}" srcOrd="0" destOrd="0" presId="urn:microsoft.com/office/officeart/2005/8/layout/cycle2"/>
    <dgm:cxn modelId="{F0CAFA5D-C249-0245-966C-0F6987542106}" type="presOf" srcId="{AB51F9BE-8E0D-224E-99DD-C0D532EEAED9}" destId="{6093A14E-2F7D-4F47-85B0-11AFDCA2A89A}" srcOrd="0" destOrd="0" presId="urn:microsoft.com/office/officeart/2005/8/layout/cycle2"/>
    <dgm:cxn modelId="{0106FE61-A661-464D-B809-C08C047E964B}" srcId="{EF69C3FA-72DA-684D-8EAF-5CA1AF65F9DE}" destId="{99828EB5-7772-5149-BC1E-6B1148AFFEBC}" srcOrd="3" destOrd="0" parTransId="{8020B587-A9BC-4A42-888D-C2AB493DBF6F}" sibTransId="{64AFC362-C809-DA4D-B06F-D23BC66F0F4D}"/>
    <dgm:cxn modelId="{BBC70D63-5085-CF4B-BB15-3F03D6A21442}" type="presOf" srcId="{CC992F9B-8BB4-DB4A-99C9-96EDA1AFA5FB}" destId="{E3DF423A-BD9A-7D45-B145-0DFB742AE622}" srcOrd="0" destOrd="0" presId="urn:microsoft.com/office/officeart/2005/8/layout/cycle2"/>
    <dgm:cxn modelId="{27874464-579D-E64A-8723-93648C0A04C3}" type="presOf" srcId="{64AFC362-C809-DA4D-B06F-D23BC66F0F4D}" destId="{37B9E715-A115-E244-9274-7ECBC34D9F24}" srcOrd="1" destOrd="0" presId="urn:microsoft.com/office/officeart/2005/8/layout/cycle2"/>
    <dgm:cxn modelId="{6D5D4B44-89CE-0845-8F34-91208943C817}" srcId="{EF69C3FA-72DA-684D-8EAF-5CA1AF65F9DE}" destId="{AC3161A6-58FD-E841-A745-E84B1161E0E6}" srcOrd="2" destOrd="0" parTransId="{459446D1-05DF-5049-9E6A-39B1ED2ABE12}" sibTransId="{A6891947-A2F0-DB49-80E5-B3A35E591537}"/>
    <dgm:cxn modelId="{04A0326C-E6AD-4948-9FCB-5874A4E99F9A}" type="presOf" srcId="{A6891947-A2F0-DB49-80E5-B3A35E591537}" destId="{738D5E74-D0CB-8F41-90F0-7BF245234710}" srcOrd="1" destOrd="0" presId="urn:microsoft.com/office/officeart/2005/8/layout/cycle2"/>
    <dgm:cxn modelId="{ED069F6F-2C79-5644-928B-81D448D73889}" srcId="{EF69C3FA-72DA-684D-8EAF-5CA1AF65F9DE}" destId="{CC992F9B-8BB4-DB4A-99C9-96EDA1AFA5FB}" srcOrd="1" destOrd="0" parTransId="{C3C22194-F298-B846-8299-9EB15823B68B}" sibTransId="{AB51F9BE-8E0D-224E-99DD-C0D532EEAED9}"/>
    <dgm:cxn modelId="{C4E31358-7AC9-1C44-BBDE-52EBA8A92A7A}" type="presOf" srcId="{E13B4687-4E43-3D46-BCC7-03CD21E4DBB2}" destId="{18CAB819-FB8C-5549-BF03-3433A3E7D8A8}" srcOrd="1" destOrd="0" presId="urn:microsoft.com/office/officeart/2005/8/layout/cycle2"/>
    <dgm:cxn modelId="{4D0B8385-A43E-D947-BBF5-BD3E534B3047}" type="presOf" srcId="{3A0196B1-A128-854F-AB3B-6E9212D96E3E}" destId="{7F2E3501-10D8-2849-B550-58BF4CA557E1}" srcOrd="0" destOrd="0" presId="urn:microsoft.com/office/officeart/2005/8/layout/cycle2"/>
    <dgm:cxn modelId="{1E0C6993-2953-7A4D-8E43-779FD7968986}" type="presOf" srcId="{A6891947-A2F0-DB49-80E5-B3A35E591537}" destId="{2CFACA33-54EA-CC43-BE42-FC68913707FE}" srcOrd="0" destOrd="0" presId="urn:microsoft.com/office/officeart/2005/8/layout/cycle2"/>
    <dgm:cxn modelId="{78319594-0BDA-BF4A-9968-B441A4DCB7A2}" type="presOf" srcId="{AC3161A6-58FD-E841-A745-E84B1161E0E6}" destId="{D06C47F2-1D37-D641-84FD-CE8BD94D5BC6}" srcOrd="0" destOrd="0" presId="urn:microsoft.com/office/officeart/2005/8/layout/cycle2"/>
    <dgm:cxn modelId="{F7AE19A5-2AB9-B546-A084-0152D584D9B7}" srcId="{EF69C3FA-72DA-684D-8EAF-5CA1AF65F9DE}" destId="{09A1062A-8FC4-F84D-8526-F85784B1B1F4}" srcOrd="4" destOrd="0" parTransId="{89FC3D17-EFDB-7F4C-ACED-037FAADF0E7C}" sibTransId="{3A0196B1-A128-854F-AB3B-6E9212D96E3E}"/>
    <dgm:cxn modelId="{447AE0AC-32FE-A340-A029-8BDB353109AA}" type="presOf" srcId="{AB51F9BE-8E0D-224E-99DD-C0D532EEAED9}" destId="{DDB9C5D3-9DBA-5348-B2AC-7F0ADF995951}" srcOrd="1" destOrd="0" presId="urn:microsoft.com/office/officeart/2005/8/layout/cycle2"/>
    <dgm:cxn modelId="{A6CB7AB5-A7D7-8B4D-8AD3-7A878214CC60}" type="presOf" srcId="{C28D7DFF-553A-F840-8685-2233CDA1751A}" destId="{A593CE55-D58F-E349-90BF-1B2AABC63761}" srcOrd="0" destOrd="0" presId="urn:microsoft.com/office/officeart/2005/8/layout/cycle2"/>
    <dgm:cxn modelId="{8435EDC2-CB8B-634B-A2D3-B1D7D1A4D8C0}" type="presOf" srcId="{E13B4687-4E43-3D46-BCC7-03CD21E4DBB2}" destId="{995D42FE-D412-344E-98B8-A77509E557FF}" srcOrd="0" destOrd="0" presId="urn:microsoft.com/office/officeart/2005/8/layout/cycle2"/>
    <dgm:cxn modelId="{91D2D3C7-757B-CE47-B6E2-DC835319A248}" type="presOf" srcId="{EF69C3FA-72DA-684D-8EAF-5CA1AF65F9DE}" destId="{C6B80DA1-54D6-A042-A11F-FB68D777D852}" srcOrd="0" destOrd="0" presId="urn:microsoft.com/office/officeart/2005/8/layout/cycle2"/>
    <dgm:cxn modelId="{8E0150E5-EA9D-1743-99C0-F203D2AB7D50}" srcId="{EF69C3FA-72DA-684D-8EAF-5CA1AF65F9DE}" destId="{C28D7DFF-553A-F840-8685-2233CDA1751A}" srcOrd="0" destOrd="0" parTransId="{809D37C0-BBE8-6C46-A087-8C15919E5040}" sibTransId="{E13B4687-4E43-3D46-BCC7-03CD21E4DBB2}"/>
    <dgm:cxn modelId="{7CEF22E7-207F-5F45-A9E7-CC6484CC658A}" type="presOf" srcId="{3A0196B1-A128-854F-AB3B-6E9212D96E3E}" destId="{7DE414AF-7DFE-9F4D-8AFD-C78F6748D255}" srcOrd="1" destOrd="0" presId="urn:microsoft.com/office/officeart/2005/8/layout/cycle2"/>
    <dgm:cxn modelId="{15B6CCF7-28E2-5941-9183-8F1B52FA7D43}" type="presOf" srcId="{64AFC362-C809-DA4D-B06F-D23BC66F0F4D}" destId="{BCB1056C-6584-EA45-8D1B-AC7EE84A5E5B}" srcOrd="0" destOrd="0" presId="urn:microsoft.com/office/officeart/2005/8/layout/cycle2"/>
    <dgm:cxn modelId="{5DFEB818-CEF3-594E-A4C0-0FB5C6B492D7}" type="presParOf" srcId="{C6B80DA1-54D6-A042-A11F-FB68D777D852}" destId="{A593CE55-D58F-E349-90BF-1B2AABC63761}" srcOrd="0" destOrd="0" presId="urn:microsoft.com/office/officeart/2005/8/layout/cycle2"/>
    <dgm:cxn modelId="{87A69DCC-E9B3-C341-AC7C-664B069CCD5E}" type="presParOf" srcId="{C6B80DA1-54D6-A042-A11F-FB68D777D852}" destId="{995D42FE-D412-344E-98B8-A77509E557FF}" srcOrd="1" destOrd="0" presId="urn:microsoft.com/office/officeart/2005/8/layout/cycle2"/>
    <dgm:cxn modelId="{9AF14809-A69E-8043-8ED1-2F68419A5F7A}" type="presParOf" srcId="{995D42FE-D412-344E-98B8-A77509E557FF}" destId="{18CAB819-FB8C-5549-BF03-3433A3E7D8A8}" srcOrd="0" destOrd="0" presId="urn:microsoft.com/office/officeart/2005/8/layout/cycle2"/>
    <dgm:cxn modelId="{895CD3D8-7643-1A4D-B905-D76625A81466}" type="presParOf" srcId="{C6B80DA1-54D6-A042-A11F-FB68D777D852}" destId="{E3DF423A-BD9A-7D45-B145-0DFB742AE622}" srcOrd="2" destOrd="0" presId="urn:microsoft.com/office/officeart/2005/8/layout/cycle2"/>
    <dgm:cxn modelId="{4E198AB1-163B-E145-9168-95E51D05A517}" type="presParOf" srcId="{C6B80DA1-54D6-A042-A11F-FB68D777D852}" destId="{6093A14E-2F7D-4F47-85B0-11AFDCA2A89A}" srcOrd="3" destOrd="0" presId="urn:microsoft.com/office/officeart/2005/8/layout/cycle2"/>
    <dgm:cxn modelId="{ED3D58DF-626C-0E4B-8B36-D27D7982F996}" type="presParOf" srcId="{6093A14E-2F7D-4F47-85B0-11AFDCA2A89A}" destId="{DDB9C5D3-9DBA-5348-B2AC-7F0ADF995951}" srcOrd="0" destOrd="0" presId="urn:microsoft.com/office/officeart/2005/8/layout/cycle2"/>
    <dgm:cxn modelId="{4F4C75C4-BFE1-EC45-9077-8DBE8893230D}" type="presParOf" srcId="{C6B80DA1-54D6-A042-A11F-FB68D777D852}" destId="{D06C47F2-1D37-D641-84FD-CE8BD94D5BC6}" srcOrd="4" destOrd="0" presId="urn:microsoft.com/office/officeart/2005/8/layout/cycle2"/>
    <dgm:cxn modelId="{851BC618-DC56-0342-97EB-63D2C053289C}" type="presParOf" srcId="{C6B80DA1-54D6-A042-A11F-FB68D777D852}" destId="{2CFACA33-54EA-CC43-BE42-FC68913707FE}" srcOrd="5" destOrd="0" presId="urn:microsoft.com/office/officeart/2005/8/layout/cycle2"/>
    <dgm:cxn modelId="{7B49E375-07A7-F046-8AA3-647BE2F76531}" type="presParOf" srcId="{2CFACA33-54EA-CC43-BE42-FC68913707FE}" destId="{738D5E74-D0CB-8F41-90F0-7BF245234710}" srcOrd="0" destOrd="0" presId="urn:microsoft.com/office/officeart/2005/8/layout/cycle2"/>
    <dgm:cxn modelId="{04C484A9-882F-A044-BBC4-BB5ECC3C32CC}" type="presParOf" srcId="{C6B80DA1-54D6-A042-A11F-FB68D777D852}" destId="{A4B61D82-71F2-DF48-BE05-E38B095941CC}" srcOrd="6" destOrd="0" presId="urn:microsoft.com/office/officeart/2005/8/layout/cycle2"/>
    <dgm:cxn modelId="{C66ACEEB-9891-5746-9714-ED73DCA2C68E}" type="presParOf" srcId="{C6B80DA1-54D6-A042-A11F-FB68D777D852}" destId="{BCB1056C-6584-EA45-8D1B-AC7EE84A5E5B}" srcOrd="7" destOrd="0" presId="urn:microsoft.com/office/officeart/2005/8/layout/cycle2"/>
    <dgm:cxn modelId="{5CFCCAA0-F5A2-4D4B-B149-2C7BB9DA4355}" type="presParOf" srcId="{BCB1056C-6584-EA45-8D1B-AC7EE84A5E5B}" destId="{37B9E715-A115-E244-9274-7ECBC34D9F24}" srcOrd="0" destOrd="0" presId="urn:microsoft.com/office/officeart/2005/8/layout/cycle2"/>
    <dgm:cxn modelId="{3F23C960-D6F6-8347-B310-A89D9EE79D3A}" type="presParOf" srcId="{C6B80DA1-54D6-A042-A11F-FB68D777D852}" destId="{0EF532C5-D75C-8045-A033-32A4D0930421}" srcOrd="8" destOrd="0" presId="urn:microsoft.com/office/officeart/2005/8/layout/cycle2"/>
    <dgm:cxn modelId="{5742CBCF-F8E0-6140-AACB-B964C5C401B7}" type="presParOf" srcId="{C6B80DA1-54D6-A042-A11F-FB68D777D852}" destId="{7F2E3501-10D8-2849-B550-58BF4CA557E1}" srcOrd="9" destOrd="0" presId="urn:microsoft.com/office/officeart/2005/8/layout/cycle2"/>
    <dgm:cxn modelId="{46FDA62E-B1CB-E149-BA1E-128E0B0081D9}" type="presParOf" srcId="{7F2E3501-10D8-2849-B550-58BF4CA557E1}" destId="{7DE414AF-7DFE-9F4D-8AFD-C78F6748D255}" srcOrd="0" destOrd="0" presId="urn:microsoft.com/office/officeart/2005/8/layout/cycle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68C656-B522-4542-8763-C46BE25A72A6}">
      <dsp:nvSpPr>
        <dsp:cNvPr id="0" name=""/>
        <dsp:cNvSpPr/>
      </dsp:nvSpPr>
      <dsp:spPr>
        <a:xfrm>
          <a:off x="887" y="586684"/>
          <a:ext cx="3461517" cy="207691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0030" tIns="240030" rIns="240030" bIns="240030" numCol="1" spcCol="1270" anchor="ctr" anchorCtr="0">
          <a:noAutofit/>
        </a:bodyPr>
        <a:lstStyle/>
        <a:p>
          <a:pPr marL="0" lvl="0" indent="0" algn="ctr" defTabSz="2800350">
            <a:lnSpc>
              <a:spcPct val="90000"/>
            </a:lnSpc>
            <a:spcBef>
              <a:spcPct val="0"/>
            </a:spcBef>
            <a:spcAft>
              <a:spcPct val="35000"/>
            </a:spcAft>
            <a:buNone/>
          </a:pPr>
          <a:r>
            <a:rPr lang="en-US" sz="6300" kern="1200" dirty="0"/>
            <a:t>Bio</a:t>
          </a:r>
        </a:p>
      </dsp:txBody>
      <dsp:txXfrm>
        <a:off x="887" y="586684"/>
        <a:ext cx="3461517" cy="2076910"/>
      </dsp:txXfrm>
    </dsp:sp>
    <dsp:sp modelId="{9BB19998-5BF4-0843-B8D7-891FA22368EE}">
      <dsp:nvSpPr>
        <dsp:cNvPr id="0" name=""/>
        <dsp:cNvSpPr/>
      </dsp:nvSpPr>
      <dsp:spPr>
        <a:xfrm>
          <a:off x="3808556" y="586684"/>
          <a:ext cx="3461517" cy="2076910"/>
        </a:xfrm>
        <a:prstGeom prst="rect">
          <a:avLst/>
        </a:prstGeom>
        <a:solidFill>
          <a:srgbClr val="00B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0030" tIns="240030" rIns="240030" bIns="240030" numCol="1" spcCol="1270" anchor="ctr" anchorCtr="0">
          <a:noAutofit/>
        </a:bodyPr>
        <a:lstStyle/>
        <a:p>
          <a:pPr marL="0" lvl="0" indent="0" algn="ctr" defTabSz="2800350">
            <a:lnSpc>
              <a:spcPct val="90000"/>
            </a:lnSpc>
            <a:spcBef>
              <a:spcPct val="0"/>
            </a:spcBef>
            <a:spcAft>
              <a:spcPct val="35000"/>
            </a:spcAft>
            <a:buNone/>
          </a:pPr>
          <a:r>
            <a:rPr lang="en-US" sz="6300" kern="1200" dirty="0"/>
            <a:t>economy</a:t>
          </a:r>
        </a:p>
      </dsp:txBody>
      <dsp:txXfrm>
        <a:off x="3808556" y="586684"/>
        <a:ext cx="3461517" cy="20769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FE4FD-4BFE-3C49-91B0-16590A6836CD}">
      <dsp:nvSpPr>
        <dsp:cNvPr id="0" name=""/>
        <dsp:cNvSpPr/>
      </dsp:nvSpPr>
      <dsp:spPr>
        <a:xfrm>
          <a:off x="1283" y="741275"/>
          <a:ext cx="5006206" cy="300372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b="0" i="0" kern="1200" dirty="0">
              <a:effectLst/>
              <a:latin typeface="+mn-lt"/>
              <a:ea typeface="+mn-ea"/>
              <a:cs typeface="+mn-cs"/>
            </a:rPr>
            <a:t>Non-renewable sources will run out or will not be replenished for a</a:t>
          </a:r>
          <a:r>
            <a:rPr lang="en-US" sz="3900" b="0" i="0" kern="1200" baseline="0" dirty="0">
              <a:effectLst/>
              <a:latin typeface="+mn-lt"/>
              <a:ea typeface="+mn-ea"/>
              <a:cs typeface="+mn-cs"/>
            </a:rPr>
            <a:t> long time</a:t>
          </a:r>
          <a:r>
            <a:rPr lang="en-US" sz="3900" b="0" i="0" kern="1200" dirty="0">
              <a:effectLst/>
              <a:latin typeface="+mn-lt"/>
              <a:ea typeface="+mn-ea"/>
              <a:cs typeface="+mn-cs"/>
            </a:rPr>
            <a:t>.</a:t>
          </a:r>
          <a:endParaRPr lang="en-US" sz="3900" b="0" kern="1200" dirty="0"/>
        </a:p>
      </dsp:txBody>
      <dsp:txXfrm>
        <a:off x="1283" y="741275"/>
        <a:ext cx="5006206" cy="3003723"/>
      </dsp:txXfrm>
    </dsp:sp>
    <dsp:sp modelId="{88835955-48BD-AB42-81B4-DD179E0497ED}">
      <dsp:nvSpPr>
        <dsp:cNvPr id="0" name=""/>
        <dsp:cNvSpPr/>
      </dsp:nvSpPr>
      <dsp:spPr>
        <a:xfrm>
          <a:off x="5508110" y="741275"/>
          <a:ext cx="5006206" cy="3003723"/>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b="0" i="0" kern="1200" dirty="0">
              <a:effectLst/>
              <a:latin typeface="+mn-lt"/>
              <a:ea typeface="+mn-ea"/>
              <a:cs typeface="+mn-cs"/>
            </a:rPr>
            <a:t>Renewable sources can grow again or never run out.</a:t>
          </a:r>
          <a:endParaRPr lang="en-US" sz="3900" b="0" kern="1200" dirty="0"/>
        </a:p>
      </dsp:txBody>
      <dsp:txXfrm>
        <a:off x="5508110" y="741275"/>
        <a:ext cx="5006206" cy="30037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866C3-B0BE-B844-B032-B3CEDDE39081}">
      <dsp:nvSpPr>
        <dsp:cNvPr id="0" name=""/>
        <dsp:cNvSpPr/>
      </dsp:nvSpPr>
      <dsp:spPr>
        <a:xfrm>
          <a:off x="3560496" y="2308"/>
          <a:ext cx="1287075" cy="836598"/>
        </a:xfrm>
        <a:prstGeom prst="round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Grow</a:t>
          </a:r>
          <a:endParaRPr lang="en-US" sz="1800" kern="1200" dirty="0"/>
        </a:p>
      </dsp:txBody>
      <dsp:txXfrm>
        <a:off x="3601335" y="43147"/>
        <a:ext cx="1205397" cy="754920"/>
      </dsp:txXfrm>
    </dsp:sp>
    <dsp:sp modelId="{01A9FB7F-5FE4-B743-A840-F7F078721410}">
      <dsp:nvSpPr>
        <dsp:cNvPr id="0" name=""/>
        <dsp:cNvSpPr/>
      </dsp:nvSpPr>
      <dsp:spPr>
        <a:xfrm>
          <a:off x="2232025" y="420608"/>
          <a:ext cx="3944017" cy="3944017"/>
        </a:xfrm>
        <a:custGeom>
          <a:avLst/>
          <a:gdLst/>
          <a:ahLst/>
          <a:cxnLst/>
          <a:rect l="0" t="0" r="0" b="0"/>
          <a:pathLst>
            <a:path>
              <a:moveTo>
                <a:pt x="2777664" y="172081"/>
              </a:moveTo>
              <a:arcTo wR="1972008" hR="1972008" stAng="17646810" swAng="924719"/>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CEB589A-C574-214F-B1C4-E2EFDF371E0C}">
      <dsp:nvSpPr>
        <dsp:cNvPr id="0" name=""/>
        <dsp:cNvSpPr/>
      </dsp:nvSpPr>
      <dsp:spPr>
        <a:xfrm>
          <a:off x="5268306" y="988313"/>
          <a:ext cx="1287075" cy="836598"/>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Raw material</a:t>
          </a:r>
        </a:p>
      </dsp:txBody>
      <dsp:txXfrm>
        <a:off x="5309145" y="1029152"/>
        <a:ext cx="1205397" cy="754920"/>
      </dsp:txXfrm>
    </dsp:sp>
    <dsp:sp modelId="{B6E36AA5-5D82-7244-AB2A-F85834FEE6CB}">
      <dsp:nvSpPr>
        <dsp:cNvPr id="0" name=""/>
        <dsp:cNvSpPr/>
      </dsp:nvSpPr>
      <dsp:spPr>
        <a:xfrm>
          <a:off x="2232025" y="420608"/>
          <a:ext cx="3944017" cy="3944017"/>
        </a:xfrm>
        <a:custGeom>
          <a:avLst/>
          <a:gdLst/>
          <a:ahLst/>
          <a:cxnLst/>
          <a:rect l="0" t="0" r="0" b="0"/>
          <a:pathLst>
            <a:path>
              <a:moveTo>
                <a:pt x="3913255" y="1625052"/>
              </a:moveTo>
              <a:arcTo wR="1972008" hR="1972008" stAng="20991995" swAng="1216009"/>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46E5F9D-5272-B544-BC9C-2EF2DCD2D460}">
      <dsp:nvSpPr>
        <dsp:cNvPr id="0" name=""/>
        <dsp:cNvSpPr/>
      </dsp:nvSpPr>
      <dsp:spPr>
        <a:xfrm>
          <a:off x="5268306" y="2960322"/>
          <a:ext cx="1287075" cy="836598"/>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Production</a:t>
          </a:r>
        </a:p>
      </dsp:txBody>
      <dsp:txXfrm>
        <a:off x="5309145" y="3001161"/>
        <a:ext cx="1205397" cy="754920"/>
      </dsp:txXfrm>
    </dsp:sp>
    <dsp:sp modelId="{70BA4B60-9893-9E49-A453-B2E365D63D91}">
      <dsp:nvSpPr>
        <dsp:cNvPr id="0" name=""/>
        <dsp:cNvSpPr/>
      </dsp:nvSpPr>
      <dsp:spPr>
        <a:xfrm>
          <a:off x="2232025" y="420608"/>
          <a:ext cx="3944017" cy="3944017"/>
        </a:xfrm>
        <a:custGeom>
          <a:avLst/>
          <a:gdLst/>
          <a:ahLst/>
          <a:cxnLst/>
          <a:rect l="0" t="0" r="0" b="0"/>
          <a:pathLst>
            <a:path>
              <a:moveTo>
                <a:pt x="3227037" y="3493101"/>
              </a:moveTo>
              <a:arcTo wR="1972008" hR="1972008" stAng="3028470" swAng="924719"/>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B3B067B8-561A-184C-9303-EE7FC16DB338}">
      <dsp:nvSpPr>
        <dsp:cNvPr id="0" name=""/>
        <dsp:cNvSpPr/>
      </dsp:nvSpPr>
      <dsp:spPr>
        <a:xfrm>
          <a:off x="3560496" y="3946326"/>
          <a:ext cx="1287075" cy="83659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Retail </a:t>
          </a:r>
        </a:p>
      </dsp:txBody>
      <dsp:txXfrm>
        <a:off x="3601335" y="3987165"/>
        <a:ext cx="1205397" cy="754920"/>
      </dsp:txXfrm>
    </dsp:sp>
    <dsp:sp modelId="{443034D9-4BA8-A943-A404-9DE26B984B60}">
      <dsp:nvSpPr>
        <dsp:cNvPr id="0" name=""/>
        <dsp:cNvSpPr/>
      </dsp:nvSpPr>
      <dsp:spPr>
        <a:xfrm>
          <a:off x="2232025" y="420608"/>
          <a:ext cx="3944017" cy="3944017"/>
        </a:xfrm>
        <a:custGeom>
          <a:avLst/>
          <a:gdLst/>
          <a:ahLst/>
          <a:cxnLst/>
          <a:rect l="0" t="0" r="0" b="0"/>
          <a:pathLst>
            <a:path>
              <a:moveTo>
                <a:pt x="1166353" y="3771936"/>
              </a:moveTo>
              <a:arcTo wR="1972008" hR="1972008" stAng="6846810" swAng="924719"/>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2D78531-521F-5A41-A786-F4ABB2E05D9F}">
      <dsp:nvSpPr>
        <dsp:cNvPr id="0" name=""/>
        <dsp:cNvSpPr/>
      </dsp:nvSpPr>
      <dsp:spPr>
        <a:xfrm>
          <a:off x="1852687" y="2960322"/>
          <a:ext cx="1287075" cy="836598"/>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Usage</a:t>
          </a:r>
        </a:p>
      </dsp:txBody>
      <dsp:txXfrm>
        <a:off x="1893526" y="3001161"/>
        <a:ext cx="1205397" cy="754920"/>
      </dsp:txXfrm>
    </dsp:sp>
    <dsp:sp modelId="{4B4E73C4-86A1-2F4E-90E9-4CB5BCE2E4F8}">
      <dsp:nvSpPr>
        <dsp:cNvPr id="0" name=""/>
        <dsp:cNvSpPr/>
      </dsp:nvSpPr>
      <dsp:spPr>
        <a:xfrm>
          <a:off x="2232025" y="420608"/>
          <a:ext cx="3944017" cy="3944017"/>
        </a:xfrm>
        <a:custGeom>
          <a:avLst/>
          <a:gdLst/>
          <a:ahLst/>
          <a:cxnLst/>
          <a:rect l="0" t="0" r="0" b="0"/>
          <a:pathLst>
            <a:path>
              <a:moveTo>
                <a:pt x="30761" y="2318965"/>
              </a:moveTo>
              <a:arcTo wR="1972008" hR="1972008" stAng="10191995" swAng="1216009"/>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BD2F90D-C3FA-5B46-8FB1-CB1EBC9E38D7}">
      <dsp:nvSpPr>
        <dsp:cNvPr id="0" name=""/>
        <dsp:cNvSpPr/>
      </dsp:nvSpPr>
      <dsp:spPr>
        <a:xfrm>
          <a:off x="1852687" y="988313"/>
          <a:ext cx="1287075" cy="83659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Recycle</a:t>
          </a:r>
        </a:p>
      </dsp:txBody>
      <dsp:txXfrm>
        <a:off x="1893526" y="1029152"/>
        <a:ext cx="1205397" cy="754920"/>
      </dsp:txXfrm>
    </dsp:sp>
    <dsp:sp modelId="{5CEFFC08-9E52-574B-9479-773DDFB9325E}">
      <dsp:nvSpPr>
        <dsp:cNvPr id="0" name=""/>
        <dsp:cNvSpPr/>
      </dsp:nvSpPr>
      <dsp:spPr>
        <a:xfrm>
          <a:off x="2232025" y="420608"/>
          <a:ext cx="3944017" cy="3944017"/>
        </a:xfrm>
        <a:custGeom>
          <a:avLst/>
          <a:gdLst/>
          <a:ahLst/>
          <a:cxnLst/>
          <a:rect l="0" t="0" r="0" b="0"/>
          <a:pathLst>
            <a:path>
              <a:moveTo>
                <a:pt x="716980" y="450916"/>
              </a:moveTo>
              <a:arcTo wR="1972008" hR="1972008" stAng="13828470" swAng="924719"/>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EA144-3C51-0B41-B8C3-8B82D2BA6134}">
      <dsp:nvSpPr>
        <dsp:cNvPr id="0" name=""/>
        <dsp:cNvSpPr/>
      </dsp:nvSpPr>
      <dsp:spPr>
        <a:xfrm>
          <a:off x="5264" y="1976705"/>
          <a:ext cx="1632086" cy="979251"/>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Raw material</a:t>
          </a:r>
        </a:p>
      </dsp:txBody>
      <dsp:txXfrm>
        <a:off x="33945" y="2005386"/>
        <a:ext cx="1574724" cy="921889"/>
      </dsp:txXfrm>
    </dsp:sp>
    <dsp:sp modelId="{444811F2-4B3C-CD47-80A9-26496E711C04}">
      <dsp:nvSpPr>
        <dsp:cNvPr id="0" name=""/>
        <dsp:cNvSpPr/>
      </dsp:nvSpPr>
      <dsp:spPr>
        <a:xfrm>
          <a:off x="1800559" y="2263952"/>
          <a:ext cx="346002" cy="404757"/>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1800559" y="2344903"/>
        <a:ext cx="242201" cy="242855"/>
      </dsp:txXfrm>
    </dsp:sp>
    <dsp:sp modelId="{2B6194CC-1D2F-6748-AB48-002174759D76}">
      <dsp:nvSpPr>
        <dsp:cNvPr id="0" name=""/>
        <dsp:cNvSpPr/>
      </dsp:nvSpPr>
      <dsp:spPr>
        <a:xfrm>
          <a:off x="2290185" y="1976705"/>
          <a:ext cx="1632086" cy="979251"/>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Production</a:t>
          </a:r>
        </a:p>
      </dsp:txBody>
      <dsp:txXfrm>
        <a:off x="2318866" y="2005386"/>
        <a:ext cx="1574724" cy="921889"/>
      </dsp:txXfrm>
    </dsp:sp>
    <dsp:sp modelId="{8C682363-94E9-2945-A3CD-F05DC9847CFD}">
      <dsp:nvSpPr>
        <dsp:cNvPr id="0" name=""/>
        <dsp:cNvSpPr/>
      </dsp:nvSpPr>
      <dsp:spPr>
        <a:xfrm>
          <a:off x="4085480" y="2263952"/>
          <a:ext cx="346002" cy="404757"/>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4085480" y="2344903"/>
        <a:ext cx="242201" cy="242855"/>
      </dsp:txXfrm>
    </dsp:sp>
    <dsp:sp modelId="{B54709EF-F3E6-7847-8C01-A9ECB4C432F5}">
      <dsp:nvSpPr>
        <dsp:cNvPr id="0" name=""/>
        <dsp:cNvSpPr/>
      </dsp:nvSpPr>
      <dsp:spPr>
        <a:xfrm>
          <a:off x="4575106" y="1976705"/>
          <a:ext cx="1632086" cy="97925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Retail </a:t>
          </a:r>
        </a:p>
      </dsp:txBody>
      <dsp:txXfrm>
        <a:off x="4603787" y="2005386"/>
        <a:ext cx="1574724" cy="921889"/>
      </dsp:txXfrm>
    </dsp:sp>
    <dsp:sp modelId="{0E03C352-997B-8047-B087-0FD41935B5EE}">
      <dsp:nvSpPr>
        <dsp:cNvPr id="0" name=""/>
        <dsp:cNvSpPr/>
      </dsp:nvSpPr>
      <dsp:spPr>
        <a:xfrm>
          <a:off x="6370401" y="2263952"/>
          <a:ext cx="346002" cy="404757"/>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6370401" y="2344903"/>
        <a:ext cx="242201" cy="242855"/>
      </dsp:txXfrm>
    </dsp:sp>
    <dsp:sp modelId="{DF61B73B-7808-EB45-9062-B741206C7937}">
      <dsp:nvSpPr>
        <dsp:cNvPr id="0" name=""/>
        <dsp:cNvSpPr/>
      </dsp:nvSpPr>
      <dsp:spPr>
        <a:xfrm>
          <a:off x="6860027" y="1976705"/>
          <a:ext cx="1632086" cy="97925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Usage</a:t>
          </a:r>
        </a:p>
      </dsp:txBody>
      <dsp:txXfrm>
        <a:off x="6888708" y="2005386"/>
        <a:ext cx="1574724" cy="921889"/>
      </dsp:txXfrm>
    </dsp:sp>
    <dsp:sp modelId="{EA9E5CA6-067E-094C-A621-1C9EF0595D97}">
      <dsp:nvSpPr>
        <dsp:cNvPr id="0" name=""/>
        <dsp:cNvSpPr/>
      </dsp:nvSpPr>
      <dsp:spPr>
        <a:xfrm>
          <a:off x="8655322" y="2263952"/>
          <a:ext cx="346002" cy="404757"/>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8655322" y="2344903"/>
        <a:ext cx="242201" cy="242855"/>
      </dsp:txXfrm>
    </dsp:sp>
    <dsp:sp modelId="{BA4E61EF-101B-E84F-910C-75A21A9B702B}">
      <dsp:nvSpPr>
        <dsp:cNvPr id="0" name=""/>
        <dsp:cNvSpPr/>
      </dsp:nvSpPr>
      <dsp:spPr>
        <a:xfrm>
          <a:off x="9144948" y="1976705"/>
          <a:ext cx="1632086" cy="979251"/>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Disposal</a:t>
          </a:r>
        </a:p>
      </dsp:txBody>
      <dsp:txXfrm>
        <a:off x="9173629" y="2005386"/>
        <a:ext cx="1574724" cy="9218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738FFC-6926-5A4C-B129-A8216F603D2D}">
      <dsp:nvSpPr>
        <dsp:cNvPr id="0" name=""/>
        <dsp:cNvSpPr/>
      </dsp:nvSpPr>
      <dsp:spPr>
        <a:xfrm>
          <a:off x="5134" y="749622"/>
          <a:ext cx="1591716" cy="95503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mj-lt"/>
            <a:buNone/>
          </a:pPr>
          <a:r>
            <a:rPr lang="en-US" sz="1800" kern="1200" dirty="0"/>
            <a:t>Raw materials</a:t>
          </a:r>
        </a:p>
      </dsp:txBody>
      <dsp:txXfrm>
        <a:off x="33106" y="777594"/>
        <a:ext cx="1535772" cy="899086"/>
      </dsp:txXfrm>
    </dsp:sp>
    <dsp:sp modelId="{B2CF80C2-729D-B244-B622-3FAF5BBF8A9E}">
      <dsp:nvSpPr>
        <dsp:cNvPr id="0" name=""/>
        <dsp:cNvSpPr/>
      </dsp:nvSpPr>
      <dsp:spPr>
        <a:xfrm>
          <a:off x="1756023" y="1029764"/>
          <a:ext cx="337443" cy="39474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56023" y="1108713"/>
        <a:ext cx="236210" cy="236847"/>
      </dsp:txXfrm>
    </dsp:sp>
    <dsp:sp modelId="{D406BEA5-D482-2648-8244-0B2F1260C47E}">
      <dsp:nvSpPr>
        <dsp:cNvPr id="0" name=""/>
        <dsp:cNvSpPr/>
      </dsp:nvSpPr>
      <dsp:spPr>
        <a:xfrm>
          <a:off x="2233538" y="749622"/>
          <a:ext cx="1591716" cy="955030"/>
        </a:xfrm>
        <a:prstGeom prst="roundRect">
          <a:avLst>
            <a:gd name="adj" fmla="val 10000"/>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Production</a:t>
          </a:r>
          <a:endParaRPr lang="en-US" sz="1800" kern="1200" dirty="0"/>
        </a:p>
      </dsp:txBody>
      <dsp:txXfrm>
        <a:off x="2261510" y="777594"/>
        <a:ext cx="1535772" cy="899086"/>
      </dsp:txXfrm>
    </dsp:sp>
    <dsp:sp modelId="{2AAC8981-DCCC-114E-A086-492BA4356B40}">
      <dsp:nvSpPr>
        <dsp:cNvPr id="0" name=""/>
        <dsp:cNvSpPr/>
      </dsp:nvSpPr>
      <dsp:spPr>
        <a:xfrm>
          <a:off x="3984426" y="1029764"/>
          <a:ext cx="337443" cy="394745"/>
        </a:xfrm>
        <a:prstGeom prst="rightArrow">
          <a:avLst>
            <a:gd name="adj1" fmla="val 60000"/>
            <a:gd name="adj2" fmla="val 50000"/>
          </a:avLst>
        </a:prstGeom>
        <a:solidFill>
          <a:schemeClr val="accent2">
            <a:hueOff val="-485121"/>
            <a:satOff val="-27976"/>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984426" y="1108713"/>
        <a:ext cx="236210" cy="236847"/>
      </dsp:txXfrm>
    </dsp:sp>
    <dsp:sp modelId="{0F4C71D1-67CC-C448-B804-1961C36191FE}">
      <dsp:nvSpPr>
        <dsp:cNvPr id="0" name=""/>
        <dsp:cNvSpPr/>
      </dsp:nvSpPr>
      <dsp:spPr>
        <a:xfrm>
          <a:off x="4461941" y="749622"/>
          <a:ext cx="1591716" cy="955030"/>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Transportation</a:t>
          </a:r>
          <a:endParaRPr lang="en-US" sz="1800" kern="1200" dirty="0"/>
        </a:p>
      </dsp:txBody>
      <dsp:txXfrm>
        <a:off x="4489913" y="777594"/>
        <a:ext cx="1535772" cy="899086"/>
      </dsp:txXfrm>
    </dsp:sp>
    <dsp:sp modelId="{212969DA-E619-FE42-B69D-D3AD489C41F9}">
      <dsp:nvSpPr>
        <dsp:cNvPr id="0" name=""/>
        <dsp:cNvSpPr/>
      </dsp:nvSpPr>
      <dsp:spPr>
        <a:xfrm>
          <a:off x="6212830" y="1029764"/>
          <a:ext cx="337443" cy="394745"/>
        </a:xfrm>
        <a:prstGeom prst="rightArrow">
          <a:avLst>
            <a:gd name="adj1" fmla="val 60000"/>
            <a:gd name="adj2" fmla="val 50000"/>
          </a:avLst>
        </a:prstGeom>
        <a:solidFill>
          <a:schemeClr val="accent2">
            <a:hueOff val="-970242"/>
            <a:satOff val="-55952"/>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212830" y="1108713"/>
        <a:ext cx="236210" cy="236847"/>
      </dsp:txXfrm>
    </dsp:sp>
    <dsp:sp modelId="{67AB38AA-07EF-7543-80AD-810325CEA884}">
      <dsp:nvSpPr>
        <dsp:cNvPr id="0" name=""/>
        <dsp:cNvSpPr/>
      </dsp:nvSpPr>
      <dsp:spPr>
        <a:xfrm>
          <a:off x="6690345" y="749622"/>
          <a:ext cx="1591716" cy="955030"/>
        </a:xfrm>
        <a:prstGeom prst="roundRect">
          <a:avLst>
            <a:gd name="adj" fmla="val 10000"/>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Retail and usage by consumer</a:t>
          </a:r>
          <a:endParaRPr lang="en-US" sz="1800" kern="1200" dirty="0"/>
        </a:p>
      </dsp:txBody>
      <dsp:txXfrm>
        <a:off x="6718317" y="777594"/>
        <a:ext cx="1535772" cy="899086"/>
      </dsp:txXfrm>
    </dsp:sp>
    <dsp:sp modelId="{BDD8C0E5-AA93-C444-8803-E22BC73B0132}">
      <dsp:nvSpPr>
        <dsp:cNvPr id="0" name=""/>
        <dsp:cNvSpPr/>
      </dsp:nvSpPr>
      <dsp:spPr>
        <a:xfrm>
          <a:off x="8441233" y="1029764"/>
          <a:ext cx="337443" cy="394745"/>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441233" y="1108713"/>
        <a:ext cx="236210" cy="236847"/>
      </dsp:txXfrm>
    </dsp:sp>
    <dsp:sp modelId="{1883C2A6-68CC-3D43-9DA1-2FB1D73DBE81}">
      <dsp:nvSpPr>
        <dsp:cNvPr id="0" name=""/>
        <dsp:cNvSpPr/>
      </dsp:nvSpPr>
      <dsp:spPr>
        <a:xfrm>
          <a:off x="8918748" y="749622"/>
          <a:ext cx="1591716" cy="955030"/>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Disposal </a:t>
          </a:r>
        </a:p>
      </dsp:txBody>
      <dsp:txXfrm>
        <a:off x="8946720" y="777594"/>
        <a:ext cx="1535772" cy="8990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3CE55-D58F-E349-90BF-1B2AABC63761}">
      <dsp:nvSpPr>
        <dsp:cNvPr id="0" name=""/>
        <dsp:cNvSpPr/>
      </dsp:nvSpPr>
      <dsp:spPr>
        <a:xfrm>
          <a:off x="3040028" y="1055"/>
          <a:ext cx="1425643" cy="142564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Font typeface="+mj-lt"/>
            <a:buNone/>
          </a:pPr>
          <a:r>
            <a:rPr lang="en-US" sz="1200" kern="1200" dirty="0"/>
            <a:t>Raw materials</a:t>
          </a:r>
        </a:p>
      </dsp:txBody>
      <dsp:txXfrm>
        <a:off x="3248809" y="209836"/>
        <a:ext cx="1008081" cy="1008081"/>
      </dsp:txXfrm>
    </dsp:sp>
    <dsp:sp modelId="{995D42FE-D412-344E-98B8-A77509E557FF}">
      <dsp:nvSpPr>
        <dsp:cNvPr id="0" name=""/>
        <dsp:cNvSpPr/>
      </dsp:nvSpPr>
      <dsp:spPr>
        <a:xfrm rot="2160000">
          <a:off x="4420685" y="1096290"/>
          <a:ext cx="379276" cy="48115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431550" y="1159081"/>
        <a:ext cx="265493" cy="288692"/>
      </dsp:txXfrm>
    </dsp:sp>
    <dsp:sp modelId="{E3DF423A-BD9A-7D45-B145-0DFB742AE622}">
      <dsp:nvSpPr>
        <dsp:cNvPr id="0" name=""/>
        <dsp:cNvSpPr/>
      </dsp:nvSpPr>
      <dsp:spPr>
        <a:xfrm>
          <a:off x="4772342" y="1259655"/>
          <a:ext cx="1425643" cy="1425643"/>
        </a:xfrm>
        <a:prstGeom prst="ellipse">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Production</a:t>
          </a:r>
        </a:p>
      </dsp:txBody>
      <dsp:txXfrm>
        <a:off x="4981123" y="1468436"/>
        <a:ext cx="1008081" cy="1008081"/>
      </dsp:txXfrm>
    </dsp:sp>
    <dsp:sp modelId="{6093A14E-2F7D-4F47-85B0-11AFDCA2A89A}">
      <dsp:nvSpPr>
        <dsp:cNvPr id="0" name=""/>
        <dsp:cNvSpPr/>
      </dsp:nvSpPr>
      <dsp:spPr>
        <a:xfrm rot="6480000">
          <a:off x="4968000" y="2739919"/>
          <a:ext cx="379276" cy="481154"/>
        </a:xfrm>
        <a:prstGeom prst="rightArrow">
          <a:avLst>
            <a:gd name="adj1" fmla="val 60000"/>
            <a:gd name="adj2" fmla="val 50000"/>
          </a:avLst>
        </a:prstGeom>
        <a:solidFill>
          <a:schemeClr val="accent5">
            <a:hueOff val="-1838336"/>
            <a:satOff val="-2557"/>
            <a:lumOff val="-9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5042472" y="2782043"/>
        <a:ext cx="265493" cy="288692"/>
      </dsp:txXfrm>
    </dsp:sp>
    <dsp:sp modelId="{D06C47F2-1D37-D641-84FD-CE8BD94D5BC6}">
      <dsp:nvSpPr>
        <dsp:cNvPr id="0" name=""/>
        <dsp:cNvSpPr/>
      </dsp:nvSpPr>
      <dsp:spPr>
        <a:xfrm>
          <a:off x="4110657" y="3296113"/>
          <a:ext cx="1425643" cy="1425643"/>
        </a:xfrm>
        <a:prstGeom prst="ellipse">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Transportation</a:t>
          </a:r>
          <a:endParaRPr lang="en-US" sz="1200" kern="1200" dirty="0"/>
        </a:p>
      </dsp:txBody>
      <dsp:txXfrm>
        <a:off x="4319438" y="3504894"/>
        <a:ext cx="1008081" cy="1008081"/>
      </dsp:txXfrm>
    </dsp:sp>
    <dsp:sp modelId="{2CFACA33-54EA-CC43-BE42-FC68913707FE}">
      <dsp:nvSpPr>
        <dsp:cNvPr id="0" name=""/>
        <dsp:cNvSpPr/>
      </dsp:nvSpPr>
      <dsp:spPr>
        <a:xfrm rot="10800000">
          <a:off x="3573946" y="3768357"/>
          <a:ext cx="379276" cy="481154"/>
        </a:xfrm>
        <a:prstGeom prst="rightArrow">
          <a:avLst>
            <a:gd name="adj1" fmla="val 60000"/>
            <a:gd name="adj2" fmla="val 50000"/>
          </a:avLst>
        </a:prstGeom>
        <a:solidFill>
          <a:schemeClr val="accent5">
            <a:hueOff val="-3676672"/>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3687729" y="3864588"/>
        <a:ext cx="265493" cy="288692"/>
      </dsp:txXfrm>
    </dsp:sp>
    <dsp:sp modelId="{A4B61D82-71F2-DF48-BE05-E38B095941CC}">
      <dsp:nvSpPr>
        <dsp:cNvPr id="0" name=""/>
        <dsp:cNvSpPr/>
      </dsp:nvSpPr>
      <dsp:spPr>
        <a:xfrm>
          <a:off x="1969399" y="3296113"/>
          <a:ext cx="1425643" cy="1425643"/>
        </a:xfrm>
        <a:prstGeom prst="ellipse">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Retail and usage by consumer</a:t>
          </a:r>
          <a:endParaRPr lang="en-US" sz="1200" kern="1200" dirty="0"/>
        </a:p>
      </dsp:txBody>
      <dsp:txXfrm>
        <a:off x="2178180" y="3504894"/>
        <a:ext cx="1008081" cy="1008081"/>
      </dsp:txXfrm>
    </dsp:sp>
    <dsp:sp modelId="{BCB1056C-6584-EA45-8D1B-AC7EE84A5E5B}">
      <dsp:nvSpPr>
        <dsp:cNvPr id="0" name=""/>
        <dsp:cNvSpPr/>
      </dsp:nvSpPr>
      <dsp:spPr>
        <a:xfrm rot="14687485">
          <a:off x="2073156" y="2839179"/>
          <a:ext cx="343312" cy="481154"/>
        </a:xfrm>
        <a:prstGeom prst="rightArrow">
          <a:avLst>
            <a:gd name="adj1" fmla="val 60000"/>
            <a:gd name="adj2" fmla="val 50000"/>
          </a:avLst>
        </a:prstGeom>
        <a:solidFill>
          <a:schemeClr val="accent5">
            <a:hueOff val="-5515009"/>
            <a:satOff val="-7671"/>
            <a:lumOff val="-294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2146586" y="2982003"/>
        <a:ext cx="240318" cy="288692"/>
      </dsp:txXfrm>
    </dsp:sp>
    <dsp:sp modelId="{0EF532C5-D75C-8045-A033-32A4D0930421}">
      <dsp:nvSpPr>
        <dsp:cNvPr id="0" name=""/>
        <dsp:cNvSpPr/>
      </dsp:nvSpPr>
      <dsp:spPr>
        <a:xfrm>
          <a:off x="1086306" y="1420174"/>
          <a:ext cx="1425643" cy="1425643"/>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Recycling (compost) </a:t>
          </a:r>
        </a:p>
      </dsp:txBody>
      <dsp:txXfrm>
        <a:off x="1295087" y="1628955"/>
        <a:ext cx="1008081" cy="1008081"/>
      </dsp:txXfrm>
    </dsp:sp>
    <dsp:sp modelId="{7F2E3501-10D8-2849-B550-58BF4CA557E1}">
      <dsp:nvSpPr>
        <dsp:cNvPr id="0" name=""/>
        <dsp:cNvSpPr/>
      </dsp:nvSpPr>
      <dsp:spPr>
        <a:xfrm rot="19440395">
          <a:off x="2501876" y="1191578"/>
          <a:ext cx="524216" cy="481154"/>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515655" y="1330225"/>
        <a:ext cx="379870" cy="28869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6D4883-8875-435F-9279-8B1FB0E6D3F7}" type="datetimeFigureOut">
              <a:rPr lang="en-US" smtClean="0"/>
              <a:t>3/2/2021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10ADAD-5373-4822-8387-C84456E7BE73}" type="slidenum">
              <a:rPr lang="en-US" smtClean="0"/>
              <a:t>‹#›</a:t>
            </a:fld>
            <a:endParaRPr lang="en-US"/>
          </a:p>
        </p:txBody>
      </p:sp>
    </p:spTree>
    <p:extLst>
      <p:ext uri="{BB962C8B-B14F-4D97-AF65-F5344CB8AC3E}">
        <p14:creationId xmlns:p14="http://schemas.microsoft.com/office/powerpoint/2010/main" val="2407539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livescience.com/how-much-plastic-recycling.html"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sciencing.com/facts-about-landfill-styrofoam-5176735.html"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allthings.bio/dispose-bio-based-plastics/"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epa.gov/trash-free-waters/frequently-asked-questions-about-plastic-recycling-and-composting#hom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437616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10ADAD-5373-4822-8387-C84456E7BE73}" type="slidenum">
              <a:rPr lang="en-US" smtClean="0"/>
              <a:t>4</a:t>
            </a:fld>
            <a:endParaRPr lang="en-US"/>
          </a:p>
        </p:txBody>
      </p:sp>
    </p:spTree>
    <p:extLst>
      <p:ext uri="{BB962C8B-B14F-4D97-AF65-F5344CB8AC3E}">
        <p14:creationId xmlns:p14="http://schemas.microsoft.com/office/powerpoint/2010/main" val="503242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10ADAD-5373-4822-8387-C84456E7BE73}" type="slidenum">
              <a:rPr lang="en-US" smtClean="0"/>
              <a:t>5</a:t>
            </a:fld>
            <a:endParaRPr lang="en-US"/>
          </a:p>
        </p:txBody>
      </p:sp>
    </p:spTree>
    <p:extLst>
      <p:ext uri="{BB962C8B-B14F-4D97-AF65-F5344CB8AC3E}">
        <p14:creationId xmlns:p14="http://schemas.microsoft.com/office/powerpoint/2010/main" val="1383494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10ADAD-5373-4822-8387-C84456E7BE73}" type="slidenum">
              <a:rPr lang="en-US" smtClean="0"/>
              <a:t>6</a:t>
            </a:fld>
            <a:endParaRPr lang="en-US"/>
          </a:p>
        </p:txBody>
      </p:sp>
    </p:spTree>
    <p:extLst>
      <p:ext uri="{BB962C8B-B14F-4D97-AF65-F5344CB8AC3E}">
        <p14:creationId xmlns:p14="http://schemas.microsoft.com/office/powerpoint/2010/main" val="1096701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F01D08-6B0E-FD41-9646-2087B94D7E62}" type="slidenum">
              <a:rPr lang="en-US" smtClean="0"/>
              <a:t>8</a:t>
            </a:fld>
            <a:endParaRPr lang="en-US"/>
          </a:p>
        </p:txBody>
      </p:sp>
    </p:spTree>
    <p:extLst>
      <p:ext uri="{BB962C8B-B14F-4D97-AF65-F5344CB8AC3E}">
        <p14:creationId xmlns:p14="http://schemas.microsoft.com/office/powerpoint/2010/main" val="4092798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2018, around 80% of </a:t>
            </a:r>
            <a:r>
              <a:rPr lang="en-US" sz="1200" b="0" i="0" kern="1200" dirty="0">
                <a:solidFill>
                  <a:schemeClr val="tx1"/>
                </a:solidFill>
                <a:effectLst/>
                <a:latin typeface="+mn-lt"/>
                <a:ea typeface="+mn-ea"/>
                <a:cs typeface="+mn-cs"/>
              </a:rPr>
              <a:t>energy production in the USA was from fossil fuels.</a:t>
            </a:r>
          </a:p>
          <a:p>
            <a:endParaRPr lang="en-US" sz="1200" b="0" i="0" kern="1200" dirty="0">
              <a:solidFill>
                <a:schemeClr val="tx1"/>
              </a:solidFill>
              <a:effectLst/>
              <a:latin typeface="+mn-lt"/>
              <a:ea typeface="+mn-ea"/>
              <a:cs typeface="+mn-cs"/>
            </a:endParaRPr>
          </a:p>
          <a:p>
            <a:r>
              <a:rPr lang="en-US" dirty="0"/>
              <a:t>Source: https://</a:t>
            </a:r>
            <a:r>
              <a:rPr lang="en-US" dirty="0" err="1"/>
              <a:t>www.eia.gov</a:t>
            </a:r>
            <a:r>
              <a:rPr lang="en-US" dirty="0"/>
              <a:t>/</a:t>
            </a:r>
            <a:r>
              <a:rPr lang="en-US" dirty="0" err="1"/>
              <a:t>todayinenergy</a:t>
            </a:r>
            <a:r>
              <a:rPr lang="en-US" dirty="0"/>
              <a:t>/</a:t>
            </a:r>
            <a:r>
              <a:rPr lang="en-US" dirty="0" err="1"/>
              <a:t>detail.php?id</a:t>
            </a:r>
            <a:r>
              <a:rPr lang="en-US" dirty="0"/>
              <a:t>=41353</a:t>
            </a:r>
          </a:p>
        </p:txBody>
      </p:sp>
      <p:sp>
        <p:nvSpPr>
          <p:cNvPr id="4" name="Slide Number Placeholder 3"/>
          <p:cNvSpPr>
            <a:spLocks noGrp="1"/>
          </p:cNvSpPr>
          <p:nvPr>
            <p:ph type="sldNum" sz="quarter" idx="5"/>
          </p:nvPr>
        </p:nvSpPr>
        <p:spPr/>
        <p:txBody>
          <a:bodyPr/>
          <a:lstStyle/>
          <a:p>
            <a:fld id="{5B10ADAD-5373-4822-8387-C84456E7BE73}" type="slidenum">
              <a:rPr lang="en-US" smtClean="0"/>
              <a:t>9</a:t>
            </a:fld>
            <a:endParaRPr lang="en-US"/>
          </a:p>
        </p:txBody>
      </p:sp>
    </p:spTree>
    <p:extLst>
      <p:ext uri="{BB962C8B-B14F-4D97-AF65-F5344CB8AC3E}">
        <p14:creationId xmlns:p14="http://schemas.microsoft.com/office/powerpoint/2010/main" val="422562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10ADAD-5373-4822-8387-C84456E7BE73}" type="slidenum">
              <a:rPr lang="en-US" smtClean="0"/>
              <a:t>10</a:t>
            </a:fld>
            <a:endParaRPr lang="en-US"/>
          </a:p>
        </p:txBody>
      </p:sp>
    </p:spTree>
    <p:extLst>
      <p:ext uri="{BB962C8B-B14F-4D97-AF65-F5344CB8AC3E}">
        <p14:creationId xmlns:p14="http://schemas.microsoft.com/office/powerpoint/2010/main" val="4056563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sz="1200" u="sng" kern="1200" dirty="0">
                <a:solidFill>
                  <a:schemeClr val="tx1"/>
                </a:solidFill>
                <a:effectLst/>
                <a:latin typeface="+mn-lt"/>
                <a:ea typeface="+mn-ea"/>
                <a:cs typeface="+mn-cs"/>
                <a:hlinkClick r:id="rId3"/>
              </a:rPr>
              <a:t>https://www.livescience.com/how-much-plastic-recycling.html</a:t>
            </a:r>
            <a:r>
              <a:rPr lang="en-US"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Source: </a:t>
            </a:r>
            <a:r>
              <a:rPr lang="en-US" sz="1200" dirty="0">
                <a:hlinkClick r:id="rId4"/>
              </a:rPr>
              <a:t>https://sciencing.com/facts-about-landfill-styrofoam-5176735.html</a:t>
            </a:r>
            <a:endParaRPr lang="en-US" dirty="0"/>
          </a:p>
        </p:txBody>
      </p:sp>
      <p:sp>
        <p:nvSpPr>
          <p:cNvPr id="4" name="Slide Number Placeholder 3"/>
          <p:cNvSpPr>
            <a:spLocks noGrp="1"/>
          </p:cNvSpPr>
          <p:nvPr>
            <p:ph type="sldNum" sz="quarter" idx="5"/>
          </p:nvPr>
        </p:nvSpPr>
        <p:spPr/>
        <p:txBody>
          <a:bodyPr/>
          <a:lstStyle/>
          <a:p>
            <a:fld id="{5B10ADAD-5373-4822-8387-C84456E7BE73}" type="slidenum">
              <a:rPr lang="en-US" smtClean="0"/>
              <a:t>18</a:t>
            </a:fld>
            <a:endParaRPr lang="en-US"/>
          </a:p>
        </p:txBody>
      </p:sp>
    </p:spTree>
    <p:extLst>
      <p:ext uri="{BB962C8B-B14F-4D97-AF65-F5344CB8AC3E}">
        <p14:creationId xmlns:p14="http://schemas.microsoft.com/office/powerpoint/2010/main" val="2501070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hlinkClick r:id="rId3"/>
              </a:rPr>
              <a:t>https://www.eccocane.org/why-sugarcane-bagasse#:~:text=Bagassse%20Sugarcane%20products%20normally%20biodegrade,%2C%20turnover%20rate%2C%20moisture%20etc.</a:t>
            </a:r>
          </a:p>
          <a:p>
            <a:pPr algn="l"/>
            <a:endParaRPr lang="en-US" sz="1200" dirty="0">
              <a:hlinkClick r:id="rId3"/>
            </a:endParaRPr>
          </a:p>
          <a:p>
            <a:pPr algn="l"/>
            <a:r>
              <a:rPr lang="en-US" sz="1200" dirty="0">
                <a:hlinkClick r:id="rId3"/>
              </a:rPr>
              <a:t>http://www.allthings.bio/dispose-bio-based-plastics/</a:t>
            </a:r>
            <a:endParaRPr lang="en-US" sz="1200" dirty="0"/>
          </a:p>
          <a:p>
            <a:pPr algn="ctr"/>
            <a:endParaRPr lang="en-US" sz="1200" dirty="0"/>
          </a:p>
          <a:p>
            <a:pPr algn="l"/>
            <a:r>
              <a:rPr lang="en-US" sz="1200" dirty="0">
                <a:hlinkClick r:id="rId4"/>
              </a:rPr>
              <a:t>https://www.epa.gov/trash-free-waters/frequently-asked-questions-about-plastic-recycling-and-composting#home</a:t>
            </a:r>
            <a:endParaRPr lang="en-US" dirty="0"/>
          </a:p>
        </p:txBody>
      </p:sp>
      <p:sp>
        <p:nvSpPr>
          <p:cNvPr id="4" name="Slide Number Placeholder 3"/>
          <p:cNvSpPr>
            <a:spLocks noGrp="1"/>
          </p:cNvSpPr>
          <p:nvPr>
            <p:ph type="sldNum" sz="quarter" idx="5"/>
          </p:nvPr>
        </p:nvSpPr>
        <p:spPr/>
        <p:txBody>
          <a:bodyPr/>
          <a:lstStyle/>
          <a:p>
            <a:fld id="{5B10ADAD-5373-4822-8387-C84456E7BE73}" type="slidenum">
              <a:rPr lang="en-US" smtClean="0"/>
              <a:t>19</a:t>
            </a:fld>
            <a:endParaRPr lang="en-US"/>
          </a:p>
        </p:txBody>
      </p:sp>
    </p:spTree>
    <p:extLst>
      <p:ext uri="{BB962C8B-B14F-4D97-AF65-F5344CB8AC3E}">
        <p14:creationId xmlns:p14="http://schemas.microsoft.com/office/powerpoint/2010/main" val="1881679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1253E6-6A27-744F-9D14-96F74B0BE9EF}" type="datetime1">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5C9503-D695-49CC-83A9-D335AB726572}" type="slidenum">
              <a:rPr lang="en-US" smtClean="0"/>
              <a:t>‹#›</a:t>
            </a:fld>
            <a:endParaRPr lang="en-US"/>
          </a:p>
        </p:txBody>
      </p:sp>
    </p:spTree>
    <p:extLst>
      <p:ext uri="{BB962C8B-B14F-4D97-AF65-F5344CB8AC3E}">
        <p14:creationId xmlns:p14="http://schemas.microsoft.com/office/powerpoint/2010/main" val="4263986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41306D-3C66-D647-A924-7FCCC1F47312}" type="datetime1">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5C9503-D695-49CC-83A9-D335AB726572}" type="slidenum">
              <a:rPr lang="en-US" smtClean="0"/>
              <a:t>‹#›</a:t>
            </a:fld>
            <a:endParaRPr lang="en-US"/>
          </a:p>
        </p:txBody>
      </p:sp>
    </p:spTree>
    <p:extLst>
      <p:ext uri="{BB962C8B-B14F-4D97-AF65-F5344CB8AC3E}">
        <p14:creationId xmlns:p14="http://schemas.microsoft.com/office/powerpoint/2010/main" val="905584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7DA70C-F6ED-FF4E-BC48-957B102BC87D}" type="datetime1">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5C9503-D695-49CC-83A9-D335AB726572}" type="slidenum">
              <a:rPr lang="en-US" smtClean="0"/>
              <a:t>‹#›</a:t>
            </a:fld>
            <a:endParaRPr lang="en-US"/>
          </a:p>
        </p:txBody>
      </p:sp>
    </p:spTree>
    <p:extLst>
      <p:ext uri="{BB962C8B-B14F-4D97-AF65-F5344CB8AC3E}">
        <p14:creationId xmlns:p14="http://schemas.microsoft.com/office/powerpoint/2010/main" val="1853148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28E3A6-084C-6D42-85CB-212111E25A4A}" type="datetime1">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5C9503-D695-49CC-83A9-D335AB726572}" type="slidenum">
              <a:rPr lang="en-US" smtClean="0"/>
              <a:t>‹#›</a:t>
            </a:fld>
            <a:endParaRPr lang="en-US"/>
          </a:p>
        </p:txBody>
      </p:sp>
    </p:spTree>
    <p:extLst>
      <p:ext uri="{BB962C8B-B14F-4D97-AF65-F5344CB8AC3E}">
        <p14:creationId xmlns:p14="http://schemas.microsoft.com/office/powerpoint/2010/main" val="2172020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DE1606-89DD-6040-967A-4BDA4864214F}" type="datetime1">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5C9503-D695-49CC-83A9-D335AB726572}" type="slidenum">
              <a:rPr lang="en-US" smtClean="0"/>
              <a:t>‹#›</a:t>
            </a:fld>
            <a:endParaRPr lang="en-US"/>
          </a:p>
        </p:txBody>
      </p:sp>
    </p:spTree>
    <p:extLst>
      <p:ext uri="{BB962C8B-B14F-4D97-AF65-F5344CB8AC3E}">
        <p14:creationId xmlns:p14="http://schemas.microsoft.com/office/powerpoint/2010/main" val="1407293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80E65A-1166-A745-9C7F-4DFDAC50A3AC}" type="datetime1">
              <a:rPr lang="en-US" smtClean="0"/>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5C9503-D695-49CC-83A9-D335AB726572}" type="slidenum">
              <a:rPr lang="en-US" smtClean="0"/>
              <a:t>‹#›</a:t>
            </a:fld>
            <a:endParaRPr lang="en-US"/>
          </a:p>
        </p:txBody>
      </p:sp>
    </p:spTree>
    <p:extLst>
      <p:ext uri="{BB962C8B-B14F-4D97-AF65-F5344CB8AC3E}">
        <p14:creationId xmlns:p14="http://schemas.microsoft.com/office/powerpoint/2010/main" val="2966141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A644665-6FF6-1040-8AAD-1D3DCE7FD443}" type="datetime1">
              <a:rPr lang="en-US" smtClean="0"/>
              <a:t>3/2/2021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5C9503-D695-49CC-83A9-D335AB726572}" type="slidenum">
              <a:rPr lang="en-US" smtClean="0"/>
              <a:t>‹#›</a:t>
            </a:fld>
            <a:endParaRPr lang="en-US"/>
          </a:p>
        </p:txBody>
      </p:sp>
    </p:spTree>
    <p:extLst>
      <p:ext uri="{BB962C8B-B14F-4D97-AF65-F5344CB8AC3E}">
        <p14:creationId xmlns:p14="http://schemas.microsoft.com/office/powerpoint/2010/main" val="132847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A40ACE-EF78-5E49-AF89-923519D92B1B}" type="datetime1">
              <a:rPr lang="en-US" smtClean="0"/>
              <a:t>3/2/2021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5C9503-D695-49CC-83A9-D335AB726572}" type="slidenum">
              <a:rPr lang="en-US" smtClean="0"/>
              <a:t>‹#›</a:t>
            </a:fld>
            <a:endParaRPr lang="en-US"/>
          </a:p>
        </p:txBody>
      </p:sp>
    </p:spTree>
    <p:extLst>
      <p:ext uri="{BB962C8B-B14F-4D97-AF65-F5344CB8AC3E}">
        <p14:creationId xmlns:p14="http://schemas.microsoft.com/office/powerpoint/2010/main" val="1401584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D589D6-572C-F042-9017-85D07225FBF6}" type="datetime1">
              <a:rPr lang="en-US" smtClean="0"/>
              <a:t>3/2/2021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5C9503-D695-49CC-83A9-D335AB726572}" type="slidenum">
              <a:rPr lang="en-US" smtClean="0"/>
              <a:t>‹#›</a:t>
            </a:fld>
            <a:endParaRPr lang="en-US"/>
          </a:p>
        </p:txBody>
      </p:sp>
    </p:spTree>
    <p:extLst>
      <p:ext uri="{BB962C8B-B14F-4D97-AF65-F5344CB8AC3E}">
        <p14:creationId xmlns:p14="http://schemas.microsoft.com/office/powerpoint/2010/main" val="4232702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ADDCE8-30E0-F345-919F-9E41D57A9BF4}" type="datetime1">
              <a:rPr lang="en-US" smtClean="0"/>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5C9503-D695-49CC-83A9-D335AB726572}" type="slidenum">
              <a:rPr lang="en-US" smtClean="0"/>
              <a:t>‹#›</a:t>
            </a:fld>
            <a:endParaRPr lang="en-US"/>
          </a:p>
        </p:txBody>
      </p:sp>
    </p:spTree>
    <p:extLst>
      <p:ext uri="{BB962C8B-B14F-4D97-AF65-F5344CB8AC3E}">
        <p14:creationId xmlns:p14="http://schemas.microsoft.com/office/powerpoint/2010/main" val="3079849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DA7A9F-477E-0A4A-A7F0-C26054F4791E}" type="datetime1">
              <a:rPr lang="en-US" smtClean="0"/>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5C9503-D695-49CC-83A9-D335AB726572}" type="slidenum">
              <a:rPr lang="en-US" smtClean="0"/>
              <a:t>‹#›</a:t>
            </a:fld>
            <a:endParaRPr lang="en-US"/>
          </a:p>
        </p:txBody>
      </p:sp>
    </p:spTree>
    <p:extLst>
      <p:ext uri="{BB962C8B-B14F-4D97-AF65-F5344CB8AC3E}">
        <p14:creationId xmlns:p14="http://schemas.microsoft.com/office/powerpoint/2010/main" val="1866130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AA462C-3FAD-C943-9E72-E9DF61F8FA36}" type="datetime1">
              <a:rPr lang="en-US" smtClean="0"/>
              <a:t>3/2/2021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5C9503-D695-49CC-83A9-D335AB726572}" type="slidenum">
              <a:rPr lang="en-US" smtClean="0"/>
              <a:t>‹#›</a:t>
            </a:fld>
            <a:endParaRPr lang="en-US"/>
          </a:p>
        </p:txBody>
      </p:sp>
    </p:spTree>
    <p:extLst>
      <p:ext uri="{BB962C8B-B14F-4D97-AF65-F5344CB8AC3E}">
        <p14:creationId xmlns:p14="http://schemas.microsoft.com/office/powerpoint/2010/main" val="2469617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1.png"/><Relationship Id="rId7"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6.svg"/><Relationship Id="rId11" Type="http://schemas.openxmlformats.org/officeDocument/2006/relationships/image" Target="../media/image57.jpe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2.svg"/><Relationship Id="rId9" Type="http://schemas.openxmlformats.org/officeDocument/2006/relationships/image" Target="../media/image49.png"/></Relationships>
</file>

<file path=ppt/slides/_rels/slide11.xml.rels><?xml version="1.0" encoding="UTF-8" standalone="yes"?>
<Relationships xmlns="http://schemas.openxmlformats.org/package/2006/relationships"><Relationship Id="rId8" Type="http://schemas.openxmlformats.org/officeDocument/2006/relationships/image" Target="../media/image59.svg"/><Relationship Id="rId13" Type="http://schemas.openxmlformats.org/officeDocument/2006/relationships/image" Target="../media/image64.png"/><Relationship Id="rId18" Type="http://schemas.openxmlformats.org/officeDocument/2006/relationships/image" Target="../media/image69.svg"/><Relationship Id="rId26" Type="http://schemas.openxmlformats.org/officeDocument/2006/relationships/image" Target="../media/image77.svg"/><Relationship Id="rId3" Type="http://schemas.openxmlformats.org/officeDocument/2006/relationships/diagramLayout" Target="../diagrams/layout3.xml"/><Relationship Id="rId21" Type="http://schemas.openxmlformats.org/officeDocument/2006/relationships/image" Target="../media/image72.png"/><Relationship Id="rId7" Type="http://schemas.openxmlformats.org/officeDocument/2006/relationships/image" Target="../media/image58.png"/><Relationship Id="rId12" Type="http://schemas.openxmlformats.org/officeDocument/2006/relationships/image" Target="../media/image63.svg"/><Relationship Id="rId17" Type="http://schemas.openxmlformats.org/officeDocument/2006/relationships/image" Target="../media/image68.png"/><Relationship Id="rId25" Type="http://schemas.openxmlformats.org/officeDocument/2006/relationships/image" Target="../media/image76.png"/><Relationship Id="rId2" Type="http://schemas.openxmlformats.org/officeDocument/2006/relationships/diagramData" Target="../diagrams/data3.xml"/><Relationship Id="rId16" Type="http://schemas.openxmlformats.org/officeDocument/2006/relationships/image" Target="../media/image67.svg"/><Relationship Id="rId20" Type="http://schemas.openxmlformats.org/officeDocument/2006/relationships/image" Target="../media/image71.svg"/><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image" Target="../media/image62.png"/><Relationship Id="rId24" Type="http://schemas.openxmlformats.org/officeDocument/2006/relationships/image" Target="../media/image75.svg"/><Relationship Id="rId5" Type="http://schemas.openxmlformats.org/officeDocument/2006/relationships/diagramColors" Target="../diagrams/colors3.xml"/><Relationship Id="rId15" Type="http://schemas.openxmlformats.org/officeDocument/2006/relationships/image" Target="../media/image66.png"/><Relationship Id="rId23" Type="http://schemas.openxmlformats.org/officeDocument/2006/relationships/image" Target="../media/image74.png"/><Relationship Id="rId28" Type="http://schemas.openxmlformats.org/officeDocument/2006/relationships/image" Target="../media/image79.svg"/><Relationship Id="rId10" Type="http://schemas.openxmlformats.org/officeDocument/2006/relationships/image" Target="../media/image61.svg"/><Relationship Id="rId19" Type="http://schemas.openxmlformats.org/officeDocument/2006/relationships/image" Target="../media/image70.png"/><Relationship Id="rId4" Type="http://schemas.openxmlformats.org/officeDocument/2006/relationships/diagramQuickStyle" Target="../diagrams/quickStyle3.xml"/><Relationship Id="rId9" Type="http://schemas.openxmlformats.org/officeDocument/2006/relationships/image" Target="../media/image60.png"/><Relationship Id="rId14" Type="http://schemas.openxmlformats.org/officeDocument/2006/relationships/image" Target="../media/image65.svg"/><Relationship Id="rId22" Type="http://schemas.openxmlformats.org/officeDocument/2006/relationships/image" Target="../media/image73.svg"/><Relationship Id="rId27" Type="http://schemas.openxmlformats.org/officeDocument/2006/relationships/image" Target="../media/image78.png"/></Relationships>
</file>

<file path=ppt/slides/_rels/slide12.xml.rels><?xml version="1.0" encoding="UTF-8" standalone="yes"?>
<Relationships xmlns="http://schemas.openxmlformats.org/package/2006/relationships"><Relationship Id="rId8" Type="http://schemas.openxmlformats.org/officeDocument/2006/relationships/image" Target="../media/image59.svg"/><Relationship Id="rId13" Type="http://schemas.openxmlformats.org/officeDocument/2006/relationships/image" Target="../media/image68.png"/><Relationship Id="rId18" Type="http://schemas.openxmlformats.org/officeDocument/2006/relationships/image" Target="../media/image77.svg"/><Relationship Id="rId3" Type="http://schemas.openxmlformats.org/officeDocument/2006/relationships/diagramLayout" Target="../diagrams/layout4.xml"/><Relationship Id="rId21" Type="http://schemas.openxmlformats.org/officeDocument/2006/relationships/image" Target="../media/image80.png"/><Relationship Id="rId7" Type="http://schemas.openxmlformats.org/officeDocument/2006/relationships/image" Target="../media/image58.png"/><Relationship Id="rId12" Type="http://schemas.openxmlformats.org/officeDocument/2006/relationships/image" Target="../media/image67.svg"/><Relationship Id="rId17" Type="http://schemas.openxmlformats.org/officeDocument/2006/relationships/image" Target="../media/image76.png"/><Relationship Id="rId2" Type="http://schemas.openxmlformats.org/officeDocument/2006/relationships/diagramData" Target="../diagrams/data4.xml"/><Relationship Id="rId16" Type="http://schemas.openxmlformats.org/officeDocument/2006/relationships/image" Target="../media/image75.svg"/><Relationship Id="rId20" Type="http://schemas.openxmlformats.org/officeDocument/2006/relationships/image" Target="../media/image79.svg"/><Relationship Id="rId1" Type="http://schemas.openxmlformats.org/officeDocument/2006/relationships/slideLayout" Target="../slideLayouts/slideLayout2.xml"/><Relationship Id="rId6" Type="http://schemas.microsoft.com/office/2007/relationships/diagramDrawing" Target="../diagrams/drawing4.xml"/><Relationship Id="rId11" Type="http://schemas.openxmlformats.org/officeDocument/2006/relationships/image" Target="../media/image66.png"/><Relationship Id="rId24" Type="http://schemas.openxmlformats.org/officeDocument/2006/relationships/image" Target="../media/image54.svg"/><Relationship Id="rId5" Type="http://schemas.openxmlformats.org/officeDocument/2006/relationships/diagramColors" Target="../diagrams/colors4.xml"/><Relationship Id="rId15" Type="http://schemas.openxmlformats.org/officeDocument/2006/relationships/image" Target="../media/image74.png"/><Relationship Id="rId23" Type="http://schemas.openxmlformats.org/officeDocument/2006/relationships/image" Target="../media/image53.png"/><Relationship Id="rId10" Type="http://schemas.openxmlformats.org/officeDocument/2006/relationships/image" Target="../media/image61.svg"/><Relationship Id="rId19" Type="http://schemas.openxmlformats.org/officeDocument/2006/relationships/image" Target="../media/image78.png"/><Relationship Id="rId4" Type="http://schemas.openxmlformats.org/officeDocument/2006/relationships/diagramQuickStyle" Target="../diagrams/quickStyle4.xml"/><Relationship Id="rId9" Type="http://schemas.openxmlformats.org/officeDocument/2006/relationships/image" Target="../media/image60.png"/><Relationship Id="rId14" Type="http://schemas.openxmlformats.org/officeDocument/2006/relationships/image" Target="../media/image69.svg"/><Relationship Id="rId22" Type="http://schemas.openxmlformats.org/officeDocument/2006/relationships/image" Target="../media/image81.svg"/></Relationships>
</file>

<file path=ppt/slides/_rels/slide13.xml.rels><?xml version="1.0" encoding="UTF-8" standalone="yes"?>
<Relationships xmlns="http://schemas.openxmlformats.org/package/2006/relationships"><Relationship Id="rId3" Type="http://schemas.openxmlformats.org/officeDocument/2006/relationships/image" Target="../media/image83.svg"/><Relationship Id="rId2" Type="http://schemas.openxmlformats.org/officeDocument/2006/relationships/image" Target="../media/image82.png"/><Relationship Id="rId1" Type="http://schemas.openxmlformats.org/officeDocument/2006/relationships/slideLayout" Target="../slideLayouts/slideLayout2.xml"/><Relationship Id="rId5" Type="http://schemas.openxmlformats.org/officeDocument/2006/relationships/image" Target="../media/image85.svg"/><Relationship Id="rId4" Type="http://schemas.openxmlformats.org/officeDocument/2006/relationships/image" Target="../media/image8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87.svg"/><Relationship Id="rId7" Type="http://schemas.openxmlformats.org/officeDocument/2006/relationships/image" Target="../media/image91.svg"/><Relationship Id="rId2"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svg"/><Relationship Id="rId4" Type="http://schemas.openxmlformats.org/officeDocument/2006/relationships/image" Target="../media/image8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81.svg"/><Relationship Id="rId18" Type="http://schemas.openxmlformats.org/officeDocument/2006/relationships/image" Target="../media/image92.pn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80.png"/><Relationship Id="rId17" Type="http://schemas.openxmlformats.org/officeDocument/2006/relationships/hyperlink" Target="https://www.livescience.com/how-much-plastic-recycling.html" TargetMode="External"/><Relationship Id="rId2" Type="http://schemas.openxmlformats.org/officeDocument/2006/relationships/notesSlide" Target="../notesSlides/notesSlide8.xml"/><Relationship Id="rId16" Type="http://schemas.openxmlformats.org/officeDocument/2006/relationships/image" Target="../media/image52.svg"/><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image" Target="../media/image69.svg"/><Relationship Id="rId5" Type="http://schemas.openxmlformats.org/officeDocument/2006/relationships/diagramQuickStyle" Target="../diagrams/quickStyle5.xml"/><Relationship Id="rId15" Type="http://schemas.openxmlformats.org/officeDocument/2006/relationships/image" Target="../media/image51.png"/><Relationship Id="rId10" Type="http://schemas.openxmlformats.org/officeDocument/2006/relationships/image" Target="../media/image68.png"/><Relationship Id="rId19" Type="http://schemas.openxmlformats.org/officeDocument/2006/relationships/image" Target="../media/image93.svg"/><Relationship Id="rId4" Type="http://schemas.openxmlformats.org/officeDocument/2006/relationships/diagramLayout" Target="../diagrams/layout5.xml"/><Relationship Id="rId9" Type="http://schemas.openxmlformats.org/officeDocument/2006/relationships/image" Target="../media/image59.svg"/><Relationship Id="rId14" Type="http://schemas.openxmlformats.org/officeDocument/2006/relationships/hyperlink" Target="https://sciencing.com/facts-about-landfill-styrofoam-5176735.html"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9.svg"/><Relationship Id="rId18" Type="http://schemas.openxmlformats.org/officeDocument/2006/relationships/image" Target="../media/image96.png"/><Relationship Id="rId26" Type="http://schemas.openxmlformats.org/officeDocument/2006/relationships/hyperlink" Target="http://www.allthings.bio/dispose-bio-based-plastics/" TargetMode="External"/><Relationship Id="rId3" Type="http://schemas.openxmlformats.org/officeDocument/2006/relationships/diagramData" Target="../diagrams/data6.xml"/><Relationship Id="rId21" Type="http://schemas.openxmlformats.org/officeDocument/2006/relationships/image" Target="../media/image81.svg"/><Relationship Id="rId7" Type="http://schemas.microsoft.com/office/2007/relationships/diagramDrawing" Target="../diagrams/drawing6.xml"/><Relationship Id="rId12" Type="http://schemas.openxmlformats.org/officeDocument/2006/relationships/image" Target="../media/image68.png"/><Relationship Id="rId17" Type="http://schemas.openxmlformats.org/officeDocument/2006/relationships/image" Target="../media/image95.svg"/><Relationship Id="rId25" Type="http://schemas.openxmlformats.org/officeDocument/2006/relationships/image" Target="../media/image99.svg"/><Relationship Id="rId2" Type="http://schemas.openxmlformats.org/officeDocument/2006/relationships/notesSlide" Target="../notesSlides/notesSlide9.xml"/><Relationship Id="rId16" Type="http://schemas.openxmlformats.org/officeDocument/2006/relationships/image" Target="../media/image94.png"/><Relationship Id="rId20"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image" Target="../media/image61.svg"/><Relationship Id="rId24" Type="http://schemas.openxmlformats.org/officeDocument/2006/relationships/image" Target="../media/image98.png"/><Relationship Id="rId5" Type="http://schemas.openxmlformats.org/officeDocument/2006/relationships/diagramQuickStyle" Target="../diagrams/quickStyle6.xml"/><Relationship Id="rId15" Type="http://schemas.openxmlformats.org/officeDocument/2006/relationships/image" Target="../media/image63.svg"/><Relationship Id="rId23" Type="http://schemas.openxmlformats.org/officeDocument/2006/relationships/image" Target="../media/image93.svg"/><Relationship Id="rId28" Type="http://schemas.openxmlformats.org/officeDocument/2006/relationships/hyperlink" Target="https://www.eccocane.org/why-sugarcane-bagasse#:~:text=Bagassse%20Sugarcane%20products%20normally%20biodegrade,%2C%20turnover%20rate%2C%20moisture%20etc." TargetMode="External"/><Relationship Id="rId10" Type="http://schemas.openxmlformats.org/officeDocument/2006/relationships/image" Target="../media/image60.png"/><Relationship Id="rId19" Type="http://schemas.openxmlformats.org/officeDocument/2006/relationships/image" Target="../media/image97.svg"/><Relationship Id="rId4" Type="http://schemas.openxmlformats.org/officeDocument/2006/relationships/diagramLayout" Target="../diagrams/layout6.xml"/><Relationship Id="rId9" Type="http://schemas.openxmlformats.org/officeDocument/2006/relationships/image" Target="../media/image59.svg"/><Relationship Id="rId14" Type="http://schemas.openxmlformats.org/officeDocument/2006/relationships/image" Target="../media/image62.png"/><Relationship Id="rId22" Type="http://schemas.openxmlformats.org/officeDocument/2006/relationships/image" Target="../media/image92.png"/><Relationship Id="rId27" Type="http://schemas.openxmlformats.org/officeDocument/2006/relationships/hyperlink" Target="https://www.epa.gov/trash-free-waters/frequently-asked-questions-about-plastic-recycling-and-composting#hom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83.sv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1.svg"/><Relationship Id="rId7" Type="http://schemas.openxmlformats.org/officeDocument/2006/relationships/image" Target="../media/image105.svg"/><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image" Target="../media/image103.svg"/><Relationship Id="rId4" Type="http://schemas.openxmlformats.org/officeDocument/2006/relationships/image" Target="../media/image102.png"/></Relationships>
</file>

<file path=ppt/slides/_rels/slide2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3.xml"/><Relationship Id="rId4" Type="http://schemas.openxmlformats.org/officeDocument/2006/relationships/image" Target="../media/image108.tiff"/></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tiff"/><Relationship Id="rId5" Type="http://schemas.openxmlformats.org/officeDocument/2006/relationships/image" Target="../media/image17.tiff"/><Relationship Id="rId4" Type="http://schemas.openxmlformats.org/officeDocument/2006/relationships/image" Target="../media/image16.tiff"/></Relationships>
</file>

<file path=ppt/slides/_rels/slide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7.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png"/><Relationship Id="rId3" Type="http://schemas.openxmlformats.org/officeDocument/2006/relationships/diagramLayout" Target="../diagrams/layout1.xml"/><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37.png"/><Relationship Id="rId5" Type="http://schemas.openxmlformats.org/officeDocument/2006/relationships/diagramColors" Target="../diagrams/colors1.xml"/><Relationship Id="rId10" Type="http://schemas.openxmlformats.org/officeDocument/2006/relationships/image" Target="../media/image36.svg"/><Relationship Id="rId4" Type="http://schemas.openxmlformats.org/officeDocument/2006/relationships/diagramQuickStyle" Target="../diagrams/quickStyle1.xml"/><Relationship Id="rId9" Type="http://schemas.openxmlformats.org/officeDocument/2006/relationships/image" Target="../media/image35.png"/><Relationship Id="rId14" Type="http://schemas.openxmlformats.org/officeDocument/2006/relationships/image" Target="../media/image40.svg"/></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18" Type="http://schemas.openxmlformats.org/officeDocument/2006/relationships/image" Target="../media/image51.png"/><Relationship Id="rId3" Type="http://schemas.openxmlformats.org/officeDocument/2006/relationships/diagramData" Target="../diagrams/data2.xml"/><Relationship Id="rId21" Type="http://schemas.openxmlformats.org/officeDocument/2006/relationships/image" Target="../media/image54.svg"/><Relationship Id="rId7" Type="http://schemas.microsoft.com/office/2007/relationships/diagramDrawing" Target="../diagrams/drawing2.xml"/><Relationship Id="rId12" Type="http://schemas.openxmlformats.org/officeDocument/2006/relationships/image" Target="../media/image45.png"/><Relationship Id="rId17" Type="http://schemas.openxmlformats.org/officeDocument/2006/relationships/image" Target="../media/image50.svg"/><Relationship Id="rId2" Type="http://schemas.openxmlformats.org/officeDocument/2006/relationships/notesSlide" Target="../notesSlides/notesSlide5.xml"/><Relationship Id="rId16" Type="http://schemas.openxmlformats.org/officeDocument/2006/relationships/image" Target="../media/image49.png"/><Relationship Id="rId20"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44.svg"/><Relationship Id="rId5" Type="http://schemas.openxmlformats.org/officeDocument/2006/relationships/diagramQuickStyle" Target="../diagrams/quickStyle2.xml"/><Relationship Id="rId15" Type="http://schemas.openxmlformats.org/officeDocument/2006/relationships/image" Target="../media/image48.svg"/><Relationship Id="rId23" Type="http://schemas.openxmlformats.org/officeDocument/2006/relationships/image" Target="../media/image56.svg"/><Relationship Id="rId10" Type="http://schemas.openxmlformats.org/officeDocument/2006/relationships/image" Target="../media/image43.png"/><Relationship Id="rId19" Type="http://schemas.openxmlformats.org/officeDocument/2006/relationships/image" Target="../media/image52.svg"/><Relationship Id="rId4" Type="http://schemas.openxmlformats.org/officeDocument/2006/relationships/diagramLayout" Target="../diagrams/layout2.xml"/><Relationship Id="rId9" Type="http://schemas.openxmlformats.org/officeDocument/2006/relationships/image" Target="../media/image42.svg"/><Relationship Id="rId14" Type="http://schemas.openxmlformats.org/officeDocument/2006/relationships/image" Target="../media/image47.png"/><Relationship Id="rId22" Type="http://schemas.openxmlformats.org/officeDocument/2006/relationships/image" Target="../media/image55.png"/></Relationships>
</file>

<file path=ppt/slides/_rels/slide9.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4.svg"/><Relationship Id="rId5" Type="http://schemas.openxmlformats.org/officeDocument/2006/relationships/image" Target="../media/image53.png"/><Relationship Id="rId10" Type="http://schemas.openxmlformats.org/officeDocument/2006/relationships/image" Target="../media/image44.svg"/><Relationship Id="rId4" Type="http://schemas.openxmlformats.org/officeDocument/2006/relationships/image" Target="../media/image52.svg"/><Relationship Id="rId9"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E3ED74-9523-8B48-B3D8-3BD98ECAFC40}"/>
              </a:ext>
            </a:extLst>
          </p:cNvPr>
          <p:cNvPicPr>
            <a:picLocks noChangeAspect="1"/>
          </p:cNvPicPr>
          <p:nvPr/>
        </p:nvPicPr>
        <p:blipFill rotWithShape="1">
          <a:blip r:embed="rId3" cstate="screen">
            <a:alphaModFix amt="50000"/>
            <a:extLst>
              <a:ext uri="{28A0092B-C50C-407E-A947-70E740481C1C}">
                <a14:useLocalDpi xmlns:a14="http://schemas.microsoft.com/office/drawing/2010/main"/>
              </a:ext>
            </a:extLst>
          </a:blip>
          <a:srcRect b="-2"/>
          <a:stretch/>
        </p:blipFill>
        <p:spPr>
          <a:xfrm>
            <a:off x="-16042" y="0"/>
            <a:ext cx="12192000" cy="8682719"/>
          </a:xfrm>
          <a:prstGeom prst="rect">
            <a:avLst/>
          </a:prstGeom>
          <a:solidFill>
            <a:schemeClr val="bg1"/>
          </a:solidFill>
        </p:spPr>
      </p:pic>
      <p:sp>
        <p:nvSpPr>
          <p:cNvPr id="2" name="Title 1">
            <a:extLst>
              <a:ext uri="{FF2B5EF4-FFF2-40B4-BE49-F238E27FC236}">
                <a16:creationId xmlns:a16="http://schemas.microsoft.com/office/drawing/2014/main" id="{ABF81E85-4A5A-4DDB-AC30-CEFC4F2C38FC}"/>
              </a:ext>
            </a:extLst>
          </p:cNvPr>
          <p:cNvSpPr>
            <a:spLocks noGrp="1"/>
          </p:cNvSpPr>
          <p:nvPr>
            <p:ph type="title"/>
          </p:nvPr>
        </p:nvSpPr>
        <p:spPr>
          <a:xfrm>
            <a:off x="782955" y="3062178"/>
            <a:ext cx="10626091" cy="2707757"/>
          </a:xfrm>
        </p:spPr>
        <p:txBody>
          <a:bodyPr>
            <a:noAutofit/>
          </a:bodyPr>
          <a:lstStyle/>
          <a:p>
            <a:pPr algn="ctr"/>
            <a:br>
              <a:rPr lang="en-US" sz="3200" b="1" dirty="0">
                <a:solidFill>
                  <a:prstClr val="black"/>
                </a:solidFill>
                <a:latin typeface="Calibri Light" panose="020F0302020204030204"/>
              </a:rPr>
            </a:br>
            <a:r>
              <a:rPr lang="en-US" sz="4250" b="1" i="1">
                <a:latin typeface="Calibri Light" panose="020F0302020204030204"/>
              </a:rPr>
              <a:t>What is a Bioeconomy?  </a:t>
            </a:r>
            <a:br>
              <a:rPr lang="en-US" sz="3200" b="1" i="1" dirty="0">
                <a:solidFill>
                  <a:prstClr val="black"/>
                </a:solidFill>
                <a:latin typeface="Calibri Light" panose="020F0302020204030204"/>
              </a:rPr>
            </a:br>
            <a:br>
              <a:rPr lang="en-US" sz="3200" b="1" i="1" dirty="0">
                <a:solidFill>
                  <a:prstClr val="black"/>
                </a:solidFill>
                <a:latin typeface="Calibri Light" panose="020F0302020204030204"/>
              </a:rPr>
            </a:br>
            <a:r>
              <a:rPr lang="en-US" sz="2400" b="1" dirty="0">
                <a:latin typeface="Calibri Light" panose="020F0302020204030204"/>
              </a:rPr>
              <a:t>Arisbeth Ibarra Nieblas</a:t>
            </a:r>
            <a:br>
              <a:rPr lang="en-US" sz="2400" b="1" dirty="0">
                <a:solidFill>
                  <a:prstClr val="black"/>
                </a:solidFill>
                <a:latin typeface="Calibri Light" panose="020F0302020204030204"/>
              </a:rPr>
            </a:br>
            <a:r>
              <a:rPr lang="en-US" sz="2400" b="1" dirty="0">
                <a:latin typeface="Calibri Light" panose="020F0302020204030204"/>
              </a:rPr>
              <a:t>The University of Arizona</a:t>
            </a:r>
            <a:br>
              <a:rPr lang="en-US" sz="3200" dirty="0"/>
            </a:br>
            <a:endParaRPr lang="en-US" sz="3200" b="1" i="1" dirty="0">
              <a:latin typeface="Calibri" panose="020F0502020204030204" pitchFamily="34" charset="0"/>
              <a:cs typeface="Calibri" panose="020F0502020204030204" pitchFamily="34" charset="0"/>
            </a:endParaRPr>
          </a:p>
        </p:txBody>
      </p:sp>
      <p:pic>
        <p:nvPicPr>
          <p:cNvPr id="6" name="Content Placeholder 5" descr="A picture containing drawing, game&#10;&#10;Description automatically generated">
            <a:extLst>
              <a:ext uri="{FF2B5EF4-FFF2-40B4-BE49-F238E27FC236}">
                <a16:creationId xmlns:a16="http://schemas.microsoft.com/office/drawing/2014/main" id="{C58EE8D7-588B-4FD5-965C-7015E8980062}"/>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3643425" y="1"/>
            <a:ext cx="4247084" cy="2503999"/>
          </a:xfrm>
        </p:spPr>
      </p:pic>
      <p:sp>
        <p:nvSpPr>
          <p:cNvPr id="4" name="Slide Number Placeholder 3">
            <a:extLst>
              <a:ext uri="{FF2B5EF4-FFF2-40B4-BE49-F238E27FC236}">
                <a16:creationId xmlns:a16="http://schemas.microsoft.com/office/drawing/2014/main" id="{143D4F33-5C31-4122-8D08-0665D6ACE081}"/>
              </a:ext>
            </a:extLst>
          </p:cNvPr>
          <p:cNvSpPr>
            <a:spLocks noGrp="1"/>
          </p:cNvSpPr>
          <p:nvPr>
            <p:ph type="sldNum" sz="quarter" idx="12"/>
          </p:nvPr>
        </p:nvSpPr>
        <p:spPr/>
        <p:txBody>
          <a:bodyPr/>
          <a:lstStyle/>
          <a:p>
            <a:pPr defTabSz="1219170">
              <a:buClr>
                <a:srgbClr val="000000"/>
              </a:buClr>
              <a:defRPr/>
            </a:pPr>
            <a:fld id="{D5CB33AD-2F59-7549-9BE0-B4F973F16217}" type="slidenum">
              <a:rPr lang="en-US" sz="1733" kern="0">
                <a:solidFill>
                  <a:srgbClr val="65677F"/>
                </a:solidFill>
                <a:latin typeface="Chivo Light"/>
                <a:sym typeface="Chivo Light"/>
              </a:rPr>
              <a:pPr defTabSz="1219170">
                <a:buClr>
                  <a:srgbClr val="000000"/>
                </a:buClr>
                <a:defRPr/>
              </a:pPr>
              <a:t>1</a:t>
            </a:fld>
            <a:endParaRPr lang="en-US" sz="1733" kern="0">
              <a:solidFill>
                <a:srgbClr val="65677F"/>
              </a:solidFill>
              <a:latin typeface="Chivo Light"/>
              <a:sym typeface="Chivo Light"/>
            </a:endParaRPr>
          </a:p>
        </p:txBody>
      </p:sp>
    </p:spTree>
    <p:extLst>
      <p:ext uri="{BB962C8B-B14F-4D97-AF65-F5344CB8AC3E}">
        <p14:creationId xmlns:p14="http://schemas.microsoft.com/office/powerpoint/2010/main" val="1743194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BC807-52CF-F04D-B60A-9FAA628E5A43}"/>
              </a:ext>
            </a:extLst>
          </p:cNvPr>
          <p:cNvSpPr>
            <a:spLocks noGrp="1"/>
          </p:cNvSpPr>
          <p:nvPr>
            <p:ph type="title"/>
          </p:nvPr>
        </p:nvSpPr>
        <p:spPr/>
        <p:txBody>
          <a:bodyPr/>
          <a:lstStyle/>
          <a:p>
            <a:r>
              <a:rPr lang="en-US" b="1" dirty="0"/>
              <a:t>Plants are renewable sources</a:t>
            </a:r>
          </a:p>
        </p:txBody>
      </p:sp>
      <p:sp>
        <p:nvSpPr>
          <p:cNvPr id="3" name="Content Placeholder 2">
            <a:extLst>
              <a:ext uri="{FF2B5EF4-FFF2-40B4-BE49-F238E27FC236}">
                <a16:creationId xmlns:a16="http://schemas.microsoft.com/office/drawing/2014/main" id="{2E8474C0-B913-0C4D-A9BE-37A56CB558E0}"/>
              </a:ext>
            </a:extLst>
          </p:cNvPr>
          <p:cNvSpPr>
            <a:spLocks noGrp="1"/>
          </p:cNvSpPr>
          <p:nvPr>
            <p:ph idx="1"/>
          </p:nvPr>
        </p:nvSpPr>
        <p:spPr>
          <a:xfrm>
            <a:off x="838200" y="1665205"/>
            <a:ext cx="10515600" cy="4351338"/>
          </a:xfrm>
          <a:gradFill>
            <a:gsLst>
              <a:gs pos="0">
                <a:schemeClr val="accent6">
                  <a:lumMod val="67000"/>
                </a:schemeClr>
              </a:gs>
              <a:gs pos="48000">
                <a:schemeClr val="accent6">
                  <a:lumMod val="97000"/>
                  <a:lumOff val="3000"/>
                </a:schemeClr>
              </a:gs>
              <a:gs pos="100000">
                <a:schemeClr val="accent6">
                  <a:lumMod val="60000"/>
                  <a:lumOff val="40000"/>
                </a:schemeClr>
              </a:gs>
            </a:gsLst>
            <a:lin ang="16200000" scaled="1"/>
          </a:gradFill>
        </p:spPr>
        <p:txBody>
          <a:bodyPr/>
          <a:lstStyle/>
          <a:p>
            <a:r>
              <a:rPr lang="en-US" dirty="0">
                <a:solidFill>
                  <a:schemeClr val="bg1"/>
                </a:solidFill>
              </a:rPr>
              <a:t>Plants can grow over and over again.</a:t>
            </a:r>
          </a:p>
          <a:p>
            <a:endParaRPr lang="en-US" dirty="0">
              <a:solidFill>
                <a:schemeClr val="bg1"/>
              </a:solidFill>
            </a:endParaRPr>
          </a:p>
          <a:p>
            <a:r>
              <a:rPr lang="en-US" dirty="0">
                <a:solidFill>
                  <a:schemeClr val="bg1"/>
                </a:solidFill>
              </a:rPr>
              <a:t>From plants we can produce energy, medicine, vehicle tires, plastics, biodiesel fuel, clothing and much more.</a:t>
            </a:r>
          </a:p>
          <a:p>
            <a:endParaRPr lang="en-US" dirty="0">
              <a:solidFill>
                <a:schemeClr val="bg1"/>
              </a:solidFill>
            </a:endParaRPr>
          </a:p>
        </p:txBody>
      </p:sp>
      <p:sp>
        <p:nvSpPr>
          <p:cNvPr id="4" name="Slide Number Placeholder 3">
            <a:extLst>
              <a:ext uri="{FF2B5EF4-FFF2-40B4-BE49-F238E27FC236}">
                <a16:creationId xmlns:a16="http://schemas.microsoft.com/office/drawing/2014/main" id="{3101078F-4014-E547-BE53-4D324D17FE65}"/>
              </a:ext>
            </a:extLst>
          </p:cNvPr>
          <p:cNvSpPr>
            <a:spLocks noGrp="1"/>
          </p:cNvSpPr>
          <p:nvPr>
            <p:ph type="sldNum" sz="quarter" idx="12"/>
          </p:nvPr>
        </p:nvSpPr>
        <p:spPr/>
        <p:txBody>
          <a:bodyPr/>
          <a:lstStyle/>
          <a:p>
            <a:fld id="{A25C9503-D695-49CC-83A9-D335AB726572}" type="slidenum">
              <a:rPr lang="en-US" smtClean="0"/>
              <a:t>10</a:t>
            </a:fld>
            <a:endParaRPr lang="en-US"/>
          </a:p>
        </p:txBody>
      </p:sp>
      <p:pic>
        <p:nvPicPr>
          <p:cNvPr id="5" name="Graphic 4" descr="Sun">
            <a:extLst>
              <a:ext uri="{FF2B5EF4-FFF2-40B4-BE49-F238E27FC236}">
                <a16:creationId xmlns:a16="http://schemas.microsoft.com/office/drawing/2014/main" id="{0E6FBD2D-6872-6943-8C55-7CC3C27028D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982200" y="136525"/>
            <a:ext cx="1957466" cy="1957466"/>
          </a:xfrm>
          <a:prstGeom prst="rect">
            <a:avLst/>
          </a:prstGeom>
        </p:spPr>
      </p:pic>
      <p:pic>
        <p:nvPicPr>
          <p:cNvPr id="6" name="Graphic 5" descr="Cactus">
            <a:extLst>
              <a:ext uri="{FF2B5EF4-FFF2-40B4-BE49-F238E27FC236}">
                <a16:creationId xmlns:a16="http://schemas.microsoft.com/office/drawing/2014/main" id="{F4B62822-4276-5A45-A53E-2AF14D9339B6}"/>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951771" y="4670617"/>
            <a:ext cx="2301568" cy="2301568"/>
          </a:xfrm>
          <a:prstGeom prst="rect">
            <a:avLst/>
          </a:prstGeom>
        </p:spPr>
      </p:pic>
      <p:grpSp>
        <p:nvGrpSpPr>
          <p:cNvPr id="7" name="Group 6">
            <a:extLst>
              <a:ext uri="{FF2B5EF4-FFF2-40B4-BE49-F238E27FC236}">
                <a16:creationId xmlns:a16="http://schemas.microsoft.com/office/drawing/2014/main" id="{654EEE37-FA9A-A549-8009-EC2481454D49}"/>
              </a:ext>
            </a:extLst>
          </p:cNvPr>
          <p:cNvGrpSpPr/>
          <p:nvPr/>
        </p:nvGrpSpPr>
        <p:grpSpPr>
          <a:xfrm>
            <a:off x="-318073" y="4844931"/>
            <a:ext cx="1522607" cy="2120028"/>
            <a:chOff x="7586169" y="4743488"/>
            <a:chExt cx="1522607" cy="2120028"/>
          </a:xfrm>
        </p:grpSpPr>
        <p:pic>
          <p:nvPicPr>
            <p:cNvPr id="8" name="Graphic 7" descr="Plant">
              <a:extLst>
                <a:ext uri="{FF2B5EF4-FFF2-40B4-BE49-F238E27FC236}">
                  <a16:creationId xmlns:a16="http://schemas.microsoft.com/office/drawing/2014/main" id="{26B9A97D-61AF-B142-9E8F-C9357BCF690D}"/>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586169" y="5520569"/>
              <a:ext cx="1342947" cy="1342947"/>
            </a:xfrm>
            <a:prstGeom prst="rect">
              <a:avLst/>
            </a:prstGeom>
          </p:spPr>
        </p:pic>
        <p:pic>
          <p:nvPicPr>
            <p:cNvPr id="9" name="Graphic 8" descr="Flower without stem">
              <a:extLst>
                <a:ext uri="{FF2B5EF4-FFF2-40B4-BE49-F238E27FC236}">
                  <a16:creationId xmlns:a16="http://schemas.microsoft.com/office/drawing/2014/main" id="{0920CD71-3CD3-3942-8E8B-3B6CD3FC1A95}"/>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765828" y="4743488"/>
              <a:ext cx="1342948" cy="1342948"/>
            </a:xfrm>
            <a:prstGeom prst="rect">
              <a:avLst/>
            </a:prstGeom>
          </p:spPr>
        </p:pic>
      </p:grpSp>
      <p:pic>
        <p:nvPicPr>
          <p:cNvPr id="11" name="Graphic 10" descr="Cactus">
            <a:extLst>
              <a:ext uri="{FF2B5EF4-FFF2-40B4-BE49-F238E27FC236}">
                <a16:creationId xmlns:a16="http://schemas.microsoft.com/office/drawing/2014/main" id="{28B20904-96B1-E04C-AE0C-C31EE336303B}"/>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936303" y="5300570"/>
            <a:ext cx="1671615" cy="1671615"/>
          </a:xfrm>
          <a:prstGeom prst="rect">
            <a:avLst/>
          </a:prstGeom>
        </p:spPr>
      </p:pic>
      <p:grpSp>
        <p:nvGrpSpPr>
          <p:cNvPr id="14" name="Group 13">
            <a:extLst>
              <a:ext uri="{FF2B5EF4-FFF2-40B4-BE49-F238E27FC236}">
                <a16:creationId xmlns:a16="http://schemas.microsoft.com/office/drawing/2014/main" id="{83D6E58A-2D1D-5F43-8464-4AB963F051B1}"/>
              </a:ext>
            </a:extLst>
          </p:cNvPr>
          <p:cNvGrpSpPr/>
          <p:nvPr/>
        </p:nvGrpSpPr>
        <p:grpSpPr>
          <a:xfrm>
            <a:off x="3025194" y="3613723"/>
            <a:ext cx="4124589" cy="3217986"/>
            <a:chOff x="2832690" y="3517471"/>
            <a:chExt cx="4124589" cy="3217986"/>
          </a:xfrm>
        </p:grpSpPr>
        <p:pic>
          <p:nvPicPr>
            <p:cNvPr id="12" name="Picture 11">
              <a:extLst>
                <a:ext uri="{FF2B5EF4-FFF2-40B4-BE49-F238E27FC236}">
                  <a16:creationId xmlns:a16="http://schemas.microsoft.com/office/drawing/2014/main" id="{84C326A1-3051-5D4C-9610-5D270F054048}"/>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b="-2"/>
            <a:stretch/>
          </p:blipFill>
          <p:spPr>
            <a:xfrm>
              <a:off x="2901853" y="3517471"/>
              <a:ext cx="3986265" cy="28388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a:extLst>
                <a:ext uri="{FF2B5EF4-FFF2-40B4-BE49-F238E27FC236}">
                  <a16:creationId xmlns:a16="http://schemas.microsoft.com/office/drawing/2014/main" id="{040B89BF-B734-374E-A26B-F5E214F2A789}"/>
                </a:ext>
              </a:extLst>
            </p:cNvPr>
            <p:cNvSpPr txBox="1"/>
            <p:nvPr/>
          </p:nvSpPr>
          <p:spPr>
            <a:xfrm>
              <a:off x="2832690" y="6366125"/>
              <a:ext cx="4124589" cy="369332"/>
            </a:xfrm>
            <a:prstGeom prst="rect">
              <a:avLst/>
            </a:prstGeom>
            <a:noFill/>
          </p:spPr>
          <p:txBody>
            <a:bodyPr wrap="square" rtlCol="0">
              <a:spAutoFit/>
            </a:bodyPr>
            <a:lstStyle/>
            <a:p>
              <a:pPr algn="ctr"/>
              <a:r>
                <a:rPr lang="en-US" dirty="0"/>
                <a:t>Field of guayule in Arizona.</a:t>
              </a:r>
            </a:p>
          </p:txBody>
        </p:sp>
      </p:grpSp>
    </p:spTree>
    <p:extLst>
      <p:ext uri="{BB962C8B-B14F-4D97-AF65-F5344CB8AC3E}">
        <p14:creationId xmlns:p14="http://schemas.microsoft.com/office/powerpoint/2010/main" val="156960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42128-E809-6C45-B8BA-260B1B679D54}"/>
              </a:ext>
            </a:extLst>
          </p:cNvPr>
          <p:cNvSpPr>
            <a:spLocks noGrp="1"/>
          </p:cNvSpPr>
          <p:nvPr>
            <p:ph type="title"/>
          </p:nvPr>
        </p:nvSpPr>
        <p:spPr>
          <a:xfrm>
            <a:off x="838200" y="300957"/>
            <a:ext cx="10515600" cy="1325563"/>
          </a:xfrm>
        </p:spPr>
        <p:txBody>
          <a:bodyPr/>
          <a:lstStyle/>
          <a:p>
            <a:r>
              <a:rPr lang="en-US" dirty="0"/>
              <a:t>Bioeconomy example</a:t>
            </a:r>
          </a:p>
        </p:txBody>
      </p:sp>
      <p:sp>
        <p:nvSpPr>
          <p:cNvPr id="4" name="Slide Number Placeholder 3">
            <a:extLst>
              <a:ext uri="{FF2B5EF4-FFF2-40B4-BE49-F238E27FC236}">
                <a16:creationId xmlns:a16="http://schemas.microsoft.com/office/drawing/2014/main" id="{876127DA-94E7-E24D-942D-34E47E1B5FE2}"/>
              </a:ext>
            </a:extLst>
          </p:cNvPr>
          <p:cNvSpPr>
            <a:spLocks noGrp="1"/>
          </p:cNvSpPr>
          <p:nvPr>
            <p:ph type="sldNum" sz="quarter" idx="12"/>
          </p:nvPr>
        </p:nvSpPr>
        <p:spPr/>
        <p:txBody>
          <a:bodyPr/>
          <a:lstStyle/>
          <a:p>
            <a:fld id="{A25C9503-D695-49CC-83A9-D335AB726572}" type="slidenum">
              <a:rPr lang="en-US" smtClean="0"/>
              <a:t>11</a:t>
            </a:fld>
            <a:endParaRPr lang="en-US"/>
          </a:p>
        </p:txBody>
      </p:sp>
      <p:graphicFrame>
        <p:nvGraphicFramePr>
          <p:cNvPr id="6" name="Content Placeholder 4">
            <a:extLst>
              <a:ext uri="{FF2B5EF4-FFF2-40B4-BE49-F238E27FC236}">
                <a16:creationId xmlns:a16="http://schemas.microsoft.com/office/drawing/2014/main" id="{8D5332DC-6568-294F-ACCE-28610706D731}"/>
              </a:ext>
            </a:extLst>
          </p:cNvPr>
          <p:cNvGraphicFramePr>
            <a:graphicFrameLocks/>
          </p:cNvGraphicFramePr>
          <p:nvPr>
            <p:extLst>
              <p:ext uri="{D42A27DB-BD31-4B8C-83A1-F6EECF244321}">
                <p14:modId xmlns:p14="http://schemas.microsoft.com/office/powerpoint/2010/main" val="3647585969"/>
              </p:ext>
            </p:extLst>
          </p:nvPr>
        </p:nvGraphicFramePr>
        <p:xfrm>
          <a:off x="1891966" y="1582529"/>
          <a:ext cx="8408069" cy="4785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0239731F-2E51-E84D-9728-3EAA65249BF3}"/>
              </a:ext>
            </a:extLst>
          </p:cNvPr>
          <p:cNvSpPr txBox="1">
            <a:spLocks/>
          </p:cNvSpPr>
          <p:nvPr/>
        </p:nvSpPr>
        <p:spPr>
          <a:xfrm>
            <a:off x="4574006" y="3394990"/>
            <a:ext cx="3043989" cy="11588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t>Bioeconomy</a:t>
            </a:r>
            <a:endParaRPr lang="en-US" dirty="0"/>
          </a:p>
        </p:txBody>
      </p:sp>
      <p:pic>
        <p:nvPicPr>
          <p:cNvPr id="8" name="Graphic 7" descr="Factory">
            <a:extLst>
              <a:ext uri="{FF2B5EF4-FFF2-40B4-BE49-F238E27FC236}">
                <a16:creationId xmlns:a16="http://schemas.microsoft.com/office/drawing/2014/main" id="{FCC9DF5E-5922-D342-832C-88A3791AC32F}"/>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552615" y="4508500"/>
            <a:ext cx="914400" cy="914400"/>
          </a:xfrm>
          <a:prstGeom prst="rect">
            <a:avLst/>
          </a:prstGeom>
        </p:spPr>
      </p:pic>
      <p:pic>
        <p:nvPicPr>
          <p:cNvPr id="10" name="Graphic 9" descr="Shopping cart">
            <a:extLst>
              <a:ext uri="{FF2B5EF4-FFF2-40B4-BE49-F238E27FC236}">
                <a16:creationId xmlns:a16="http://schemas.microsoft.com/office/drawing/2014/main" id="{8CEBA28E-AEBB-A141-8A00-06C30797E6CA}"/>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487779" y="5918200"/>
            <a:ext cx="914400" cy="914400"/>
          </a:xfrm>
          <a:prstGeom prst="rect">
            <a:avLst/>
          </a:prstGeom>
        </p:spPr>
      </p:pic>
      <p:pic>
        <p:nvPicPr>
          <p:cNvPr id="12" name="Graphic 11" descr="Sustainability">
            <a:extLst>
              <a:ext uri="{FF2B5EF4-FFF2-40B4-BE49-F238E27FC236}">
                <a16:creationId xmlns:a16="http://schemas.microsoft.com/office/drawing/2014/main" id="{35B9FF5B-D64E-B845-8E78-9F243D1D424A}"/>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919792" y="2468009"/>
            <a:ext cx="914400" cy="914400"/>
          </a:xfrm>
          <a:prstGeom prst="rect">
            <a:avLst/>
          </a:prstGeom>
        </p:spPr>
      </p:pic>
      <p:pic>
        <p:nvPicPr>
          <p:cNvPr id="14" name="Graphic 13" descr="Watering Plant">
            <a:extLst>
              <a:ext uri="{FF2B5EF4-FFF2-40B4-BE49-F238E27FC236}">
                <a16:creationId xmlns:a16="http://schemas.microsoft.com/office/drawing/2014/main" id="{83DAE780-6553-3049-8E52-CDB443E0D618}"/>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352005" y="888976"/>
            <a:ext cx="914400" cy="914400"/>
          </a:xfrm>
          <a:prstGeom prst="rect">
            <a:avLst/>
          </a:prstGeom>
        </p:spPr>
      </p:pic>
      <p:pic>
        <p:nvPicPr>
          <p:cNvPr id="16" name="Graphic 15" descr="Cycling">
            <a:extLst>
              <a:ext uri="{FF2B5EF4-FFF2-40B4-BE49-F238E27FC236}">
                <a16:creationId xmlns:a16="http://schemas.microsoft.com/office/drawing/2014/main" id="{22B712BF-868F-E540-833E-A51E251CE685}"/>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2954923" y="5040221"/>
            <a:ext cx="914400" cy="914400"/>
          </a:xfrm>
          <a:prstGeom prst="rect">
            <a:avLst/>
          </a:prstGeom>
        </p:spPr>
      </p:pic>
      <p:pic>
        <p:nvPicPr>
          <p:cNvPr id="18" name="Graphic 17" descr="Truck">
            <a:extLst>
              <a:ext uri="{FF2B5EF4-FFF2-40B4-BE49-F238E27FC236}">
                <a16:creationId xmlns:a16="http://schemas.microsoft.com/office/drawing/2014/main" id="{0ECA3408-76CB-7343-91C7-BF130E199237}"/>
              </a:ext>
            </a:extLst>
          </p:cNvPr>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9636960" y="2641946"/>
            <a:ext cx="914400" cy="914400"/>
          </a:xfrm>
          <a:prstGeom prst="rect">
            <a:avLst/>
          </a:prstGeom>
        </p:spPr>
      </p:pic>
      <p:pic>
        <p:nvPicPr>
          <p:cNvPr id="20" name="Graphic 19" descr="Crops">
            <a:extLst>
              <a:ext uri="{FF2B5EF4-FFF2-40B4-BE49-F238E27FC236}">
                <a16:creationId xmlns:a16="http://schemas.microsoft.com/office/drawing/2014/main" id="{68B49E2D-67E7-6A49-8109-7D6D4E404F54}"/>
              </a:ext>
            </a:extLst>
          </p:cNvPr>
          <p:cNvPicPr>
            <a:picLocks noChangeAspect="1"/>
          </p:cNvPicPr>
          <p:nvPr/>
        </p:nvPicPr>
        <p:blipFill>
          <a:blip r:embed="rId19">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8578015" y="2482644"/>
            <a:ext cx="914400" cy="914400"/>
          </a:xfrm>
          <a:prstGeom prst="rect">
            <a:avLst/>
          </a:prstGeom>
        </p:spPr>
      </p:pic>
      <p:pic>
        <p:nvPicPr>
          <p:cNvPr id="22" name="Graphic 21" descr="Seeds">
            <a:extLst>
              <a:ext uri="{FF2B5EF4-FFF2-40B4-BE49-F238E27FC236}">
                <a16:creationId xmlns:a16="http://schemas.microsoft.com/office/drawing/2014/main" id="{9372CDCF-8B00-DA41-89E6-47302BF65160}"/>
              </a:ext>
            </a:extLst>
          </p:cNvPr>
          <p:cNvPicPr>
            <a:picLocks noChangeAspect="1"/>
          </p:cNvPicPr>
          <p:nvPr/>
        </p:nvPicPr>
        <p:blipFill>
          <a:blip r:embed="rId21">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2770692" y="2469644"/>
            <a:ext cx="914400" cy="914400"/>
          </a:xfrm>
          <a:prstGeom prst="rect">
            <a:avLst/>
          </a:prstGeom>
        </p:spPr>
      </p:pic>
      <p:pic>
        <p:nvPicPr>
          <p:cNvPr id="24" name="Graphic 23" descr="Truck">
            <a:extLst>
              <a:ext uri="{FF2B5EF4-FFF2-40B4-BE49-F238E27FC236}">
                <a16:creationId xmlns:a16="http://schemas.microsoft.com/office/drawing/2014/main" id="{284E9857-8FE8-B84A-B8EC-9FCAC37C2861}"/>
              </a:ext>
            </a:extLst>
          </p:cNvPr>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9481051" y="4667802"/>
            <a:ext cx="914400" cy="914400"/>
          </a:xfrm>
          <a:prstGeom prst="rect">
            <a:avLst/>
          </a:prstGeom>
        </p:spPr>
      </p:pic>
      <p:pic>
        <p:nvPicPr>
          <p:cNvPr id="25" name="Graphic 24" descr="Shopping bag">
            <a:extLst>
              <a:ext uri="{FF2B5EF4-FFF2-40B4-BE49-F238E27FC236}">
                <a16:creationId xmlns:a16="http://schemas.microsoft.com/office/drawing/2014/main" id="{09922F97-B487-AB4A-99BB-0F970A7DD719}"/>
              </a:ext>
            </a:extLst>
          </p:cNvPr>
          <p:cNvPicPr>
            <a:picLocks noChangeAspect="1"/>
          </p:cNvPicPr>
          <p:nvPr/>
        </p:nvPicPr>
        <p:blipFill>
          <a:blip r:embed="rId23">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4956372" y="6007099"/>
            <a:ext cx="780185" cy="780185"/>
          </a:xfrm>
          <a:prstGeom prst="rect">
            <a:avLst/>
          </a:prstGeom>
        </p:spPr>
      </p:pic>
      <p:pic>
        <p:nvPicPr>
          <p:cNvPr id="27" name="Graphic 26" descr="Baseball">
            <a:extLst>
              <a:ext uri="{FF2B5EF4-FFF2-40B4-BE49-F238E27FC236}">
                <a16:creationId xmlns:a16="http://schemas.microsoft.com/office/drawing/2014/main" id="{3217959B-EC16-8440-BCAA-3FAC2E082132}"/>
              </a:ext>
            </a:extLst>
          </p:cNvPr>
          <p:cNvPicPr>
            <a:picLocks noChangeAspect="1"/>
          </p:cNvPicPr>
          <p:nvPr/>
        </p:nvPicPr>
        <p:blipFill>
          <a:blip r:embed="rId25">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2605841" y="4069170"/>
            <a:ext cx="914400" cy="914400"/>
          </a:xfrm>
          <a:prstGeom prst="rect">
            <a:avLst/>
          </a:prstGeom>
        </p:spPr>
      </p:pic>
      <p:pic>
        <p:nvPicPr>
          <p:cNvPr id="29" name="Graphic 28" descr="Person eating">
            <a:extLst>
              <a:ext uri="{FF2B5EF4-FFF2-40B4-BE49-F238E27FC236}">
                <a16:creationId xmlns:a16="http://schemas.microsoft.com/office/drawing/2014/main" id="{64E77A07-0321-BF4F-AC86-DB7EB8ADF480}"/>
              </a:ext>
            </a:extLst>
          </p:cNvPr>
          <p:cNvPicPr>
            <a:picLocks noChangeAspect="1"/>
          </p:cNvPicPr>
          <p:nvPr/>
        </p:nvPicPr>
        <p:blipFill>
          <a:blip r:embed="rId27">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1996239" y="4716547"/>
            <a:ext cx="914400" cy="914400"/>
          </a:xfrm>
          <a:prstGeom prst="rect">
            <a:avLst/>
          </a:prstGeom>
        </p:spPr>
      </p:pic>
    </p:spTree>
    <p:extLst>
      <p:ext uri="{BB962C8B-B14F-4D97-AF65-F5344CB8AC3E}">
        <p14:creationId xmlns:p14="http://schemas.microsoft.com/office/powerpoint/2010/main" val="2668719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42128-E809-6C45-B8BA-260B1B679D54}"/>
              </a:ext>
            </a:extLst>
          </p:cNvPr>
          <p:cNvSpPr>
            <a:spLocks noGrp="1"/>
          </p:cNvSpPr>
          <p:nvPr>
            <p:ph type="title"/>
          </p:nvPr>
        </p:nvSpPr>
        <p:spPr>
          <a:xfrm>
            <a:off x="838200" y="300957"/>
            <a:ext cx="10515600" cy="1325563"/>
          </a:xfrm>
        </p:spPr>
        <p:txBody>
          <a:bodyPr/>
          <a:lstStyle/>
          <a:p>
            <a:r>
              <a:rPr lang="en-US" dirty="0"/>
              <a:t>Linear economy example</a:t>
            </a:r>
          </a:p>
        </p:txBody>
      </p:sp>
      <p:sp>
        <p:nvSpPr>
          <p:cNvPr id="4" name="Slide Number Placeholder 3">
            <a:extLst>
              <a:ext uri="{FF2B5EF4-FFF2-40B4-BE49-F238E27FC236}">
                <a16:creationId xmlns:a16="http://schemas.microsoft.com/office/drawing/2014/main" id="{876127DA-94E7-E24D-942D-34E47E1B5FE2}"/>
              </a:ext>
            </a:extLst>
          </p:cNvPr>
          <p:cNvSpPr>
            <a:spLocks noGrp="1"/>
          </p:cNvSpPr>
          <p:nvPr>
            <p:ph type="sldNum" sz="quarter" idx="12"/>
          </p:nvPr>
        </p:nvSpPr>
        <p:spPr/>
        <p:txBody>
          <a:bodyPr/>
          <a:lstStyle/>
          <a:p>
            <a:fld id="{A25C9503-D695-49CC-83A9-D335AB726572}" type="slidenum">
              <a:rPr lang="en-US" smtClean="0"/>
              <a:t>12</a:t>
            </a:fld>
            <a:endParaRPr lang="en-US"/>
          </a:p>
        </p:txBody>
      </p:sp>
      <p:graphicFrame>
        <p:nvGraphicFramePr>
          <p:cNvPr id="6" name="Content Placeholder 4">
            <a:extLst>
              <a:ext uri="{FF2B5EF4-FFF2-40B4-BE49-F238E27FC236}">
                <a16:creationId xmlns:a16="http://schemas.microsoft.com/office/drawing/2014/main" id="{8D5332DC-6568-294F-ACCE-28610706D731}"/>
              </a:ext>
            </a:extLst>
          </p:cNvPr>
          <p:cNvGraphicFramePr>
            <a:graphicFrameLocks/>
          </p:cNvGraphicFramePr>
          <p:nvPr>
            <p:extLst>
              <p:ext uri="{D42A27DB-BD31-4B8C-83A1-F6EECF244321}">
                <p14:modId xmlns:p14="http://schemas.microsoft.com/office/powerpoint/2010/main" val="2238303820"/>
              </p:ext>
            </p:extLst>
          </p:nvPr>
        </p:nvGraphicFramePr>
        <p:xfrm>
          <a:off x="673100" y="1435100"/>
          <a:ext cx="10782300" cy="4932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Graphic 7" descr="Factory">
            <a:extLst>
              <a:ext uri="{FF2B5EF4-FFF2-40B4-BE49-F238E27FC236}">
                <a16:creationId xmlns:a16="http://schemas.microsoft.com/office/drawing/2014/main" id="{FCC9DF5E-5922-D342-832C-88A3791AC32F}"/>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847976" y="2313544"/>
            <a:ext cx="914400" cy="914400"/>
          </a:xfrm>
          <a:prstGeom prst="rect">
            <a:avLst/>
          </a:prstGeom>
        </p:spPr>
      </p:pic>
      <p:pic>
        <p:nvPicPr>
          <p:cNvPr id="10" name="Graphic 9" descr="Shopping cart">
            <a:extLst>
              <a:ext uri="{FF2B5EF4-FFF2-40B4-BE49-F238E27FC236}">
                <a16:creationId xmlns:a16="http://schemas.microsoft.com/office/drawing/2014/main" id="{8CEBA28E-AEBB-A141-8A00-06C30797E6CA}"/>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983474" y="4550133"/>
            <a:ext cx="914400" cy="914400"/>
          </a:xfrm>
          <a:prstGeom prst="rect">
            <a:avLst/>
          </a:prstGeom>
        </p:spPr>
      </p:pic>
      <p:pic>
        <p:nvPicPr>
          <p:cNvPr id="16" name="Graphic 15" descr="Cycling">
            <a:extLst>
              <a:ext uri="{FF2B5EF4-FFF2-40B4-BE49-F238E27FC236}">
                <a16:creationId xmlns:a16="http://schemas.microsoft.com/office/drawing/2014/main" id="{22B712BF-868F-E540-833E-A51E251CE68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429624" y="2681124"/>
            <a:ext cx="914400" cy="914400"/>
          </a:xfrm>
          <a:prstGeom prst="rect">
            <a:avLst/>
          </a:prstGeom>
        </p:spPr>
      </p:pic>
      <p:pic>
        <p:nvPicPr>
          <p:cNvPr id="18" name="Graphic 17" descr="Truck">
            <a:extLst>
              <a:ext uri="{FF2B5EF4-FFF2-40B4-BE49-F238E27FC236}">
                <a16:creationId xmlns:a16="http://schemas.microsoft.com/office/drawing/2014/main" id="{0ECA3408-76CB-7343-91C7-BF130E199237}"/>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502275" y="4433439"/>
            <a:ext cx="914400" cy="914400"/>
          </a:xfrm>
          <a:prstGeom prst="rect">
            <a:avLst/>
          </a:prstGeom>
        </p:spPr>
      </p:pic>
      <p:pic>
        <p:nvPicPr>
          <p:cNvPr id="24" name="Graphic 23" descr="Truck">
            <a:extLst>
              <a:ext uri="{FF2B5EF4-FFF2-40B4-BE49-F238E27FC236}">
                <a16:creationId xmlns:a16="http://schemas.microsoft.com/office/drawing/2014/main" id="{284E9857-8FE8-B84A-B8EC-9FCAC37C2861}"/>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3776412" y="2472846"/>
            <a:ext cx="914400" cy="914400"/>
          </a:xfrm>
          <a:prstGeom prst="rect">
            <a:avLst/>
          </a:prstGeom>
        </p:spPr>
      </p:pic>
      <p:pic>
        <p:nvPicPr>
          <p:cNvPr id="25" name="Graphic 24" descr="Shopping bag">
            <a:extLst>
              <a:ext uri="{FF2B5EF4-FFF2-40B4-BE49-F238E27FC236}">
                <a16:creationId xmlns:a16="http://schemas.microsoft.com/office/drawing/2014/main" id="{09922F97-B487-AB4A-99BB-0F970A7DD719}"/>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5155827" y="4593477"/>
            <a:ext cx="780185" cy="780185"/>
          </a:xfrm>
          <a:prstGeom prst="rect">
            <a:avLst/>
          </a:prstGeom>
        </p:spPr>
      </p:pic>
      <p:pic>
        <p:nvPicPr>
          <p:cNvPr id="27" name="Graphic 26" descr="Baseball">
            <a:extLst>
              <a:ext uri="{FF2B5EF4-FFF2-40B4-BE49-F238E27FC236}">
                <a16:creationId xmlns:a16="http://schemas.microsoft.com/office/drawing/2014/main" id="{3217959B-EC16-8440-BCAA-3FAC2E082132}"/>
              </a:ext>
            </a:extLst>
          </p:cNvPr>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8080542" y="1710073"/>
            <a:ext cx="914400" cy="914400"/>
          </a:xfrm>
          <a:prstGeom prst="rect">
            <a:avLst/>
          </a:prstGeom>
        </p:spPr>
      </p:pic>
      <p:pic>
        <p:nvPicPr>
          <p:cNvPr id="29" name="Graphic 28" descr="Person eating">
            <a:extLst>
              <a:ext uri="{FF2B5EF4-FFF2-40B4-BE49-F238E27FC236}">
                <a16:creationId xmlns:a16="http://schemas.microsoft.com/office/drawing/2014/main" id="{64E77A07-0321-BF4F-AC86-DB7EB8ADF480}"/>
              </a:ext>
            </a:extLst>
          </p:cNvPr>
          <p:cNvPicPr>
            <a:picLocks noChangeAspect="1"/>
          </p:cNvPicPr>
          <p:nvPr/>
        </p:nvPicPr>
        <p:blipFill>
          <a:blip r:embed="rId19">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7470940" y="2357450"/>
            <a:ext cx="914400" cy="914400"/>
          </a:xfrm>
          <a:prstGeom prst="rect">
            <a:avLst/>
          </a:prstGeom>
        </p:spPr>
      </p:pic>
      <p:pic>
        <p:nvPicPr>
          <p:cNvPr id="5" name="Graphic 4" descr="Garbage">
            <a:extLst>
              <a:ext uri="{FF2B5EF4-FFF2-40B4-BE49-F238E27FC236}">
                <a16:creationId xmlns:a16="http://schemas.microsoft.com/office/drawing/2014/main" id="{AF230247-5B31-534B-A2DD-C0A584C7F1ED}"/>
              </a:ext>
            </a:extLst>
          </p:cNvPr>
          <p:cNvPicPr>
            <a:picLocks noChangeAspect="1"/>
          </p:cNvPicPr>
          <p:nvPr/>
        </p:nvPicPr>
        <p:blipFill>
          <a:blip r:embed="rId21">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10189672" y="4392757"/>
            <a:ext cx="914400" cy="914400"/>
          </a:xfrm>
          <a:prstGeom prst="rect">
            <a:avLst/>
          </a:prstGeom>
        </p:spPr>
      </p:pic>
      <p:pic>
        <p:nvPicPr>
          <p:cNvPr id="23" name="Graphic 22" descr="Raw Materials">
            <a:extLst>
              <a:ext uri="{FF2B5EF4-FFF2-40B4-BE49-F238E27FC236}">
                <a16:creationId xmlns:a16="http://schemas.microsoft.com/office/drawing/2014/main" id="{EE69BC37-F849-2047-9842-6A16894C69D8}"/>
              </a:ext>
            </a:extLst>
          </p:cNvPr>
          <p:cNvPicPr>
            <a:picLocks noChangeAspect="1"/>
          </p:cNvPicPr>
          <p:nvPr/>
        </p:nvPicPr>
        <p:blipFill>
          <a:blip r:embed="rId23">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449683" y="4459261"/>
            <a:ext cx="780185" cy="780185"/>
          </a:xfrm>
          <a:prstGeom prst="rect">
            <a:avLst/>
          </a:prstGeom>
        </p:spPr>
      </p:pic>
    </p:spTree>
    <p:extLst>
      <p:ext uri="{BB962C8B-B14F-4D97-AF65-F5344CB8AC3E}">
        <p14:creationId xmlns:p14="http://schemas.microsoft.com/office/powerpoint/2010/main" val="1596100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B7FDA-1E8B-FD42-9523-E4E068BE9C6B}"/>
              </a:ext>
            </a:extLst>
          </p:cNvPr>
          <p:cNvSpPr>
            <a:spLocks noGrp="1"/>
          </p:cNvSpPr>
          <p:nvPr>
            <p:ph type="title"/>
          </p:nvPr>
        </p:nvSpPr>
        <p:spPr>
          <a:solidFill>
            <a:srgbClr val="FF6CFF"/>
          </a:solidFill>
        </p:spPr>
        <p:txBody>
          <a:bodyPr/>
          <a:lstStyle/>
          <a:p>
            <a:pPr algn="ctr"/>
            <a:r>
              <a:rPr lang="en-US" b="1" dirty="0">
                <a:solidFill>
                  <a:schemeClr val="bg1"/>
                </a:solidFill>
              </a:rPr>
              <a:t>In groups do the following research . . .</a:t>
            </a:r>
          </a:p>
        </p:txBody>
      </p:sp>
      <p:sp>
        <p:nvSpPr>
          <p:cNvPr id="3" name="Content Placeholder 2">
            <a:extLst>
              <a:ext uri="{FF2B5EF4-FFF2-40B4-BE49-F238E27FC236}">
                <a16:creationId xmlns:a16="http://schemas.microsoft.com/office/drawing/2014/main" id="{7D2F6D15-B25A-BA4C-99DA-E00C77A75E51}"/>
              </a:ext>
            </a:extLst>
          </p:cNvPr>
          <p:cNvSpPr>
            <a:spLocks noGrp="1"/>
          </p:cNvSpPr>
          <p:nvPr>
            <p:ph idx="1"/>
          </p:nvPr>
        </p:nvSpPr>
        <p:spPr>
          <a:xfrm>
            <a:off x="2423316" y="5208894"/>
            <a:ext cx="8000844" cy="1009650"/>
          </a:xfrm>
        </p:spPr>
        <p:txBody>
          <a:bodyPr>
            <a:normAutofit lnSpcReduction="10000"/>
          </a:bodyPr>
          <a:lstStyle/>
          <a:p>
            <a:pPr marL="0" indent="0">
              <a:buNone/>
            </a:pPr>
            <a:r>
              <a:rPr lang="en-US" sz="3600" dirty="0">
                <a:solidFill>
                  <a:srgbClr val="C88CF9"/>
                </a:solidFill>
              </a:rPr>
              <a:t>Every group needs to find at least 2 things for their list.</a:t>
            </a:r>
          </a:p>
        </p:txBody>
      </p:sp>
      <p:sp>
        <p:nvSpPr>
          <p:cNvPr id="4" name="Slide Number Placeholder 3">
            <a:extLst>
              <a:ext uri="{FF2B5EF4-FFF2-40B4-BE49-F238E27FC236}">
                <a16:creationId xmlns:a16="http://schemas.microsoft.com/office/drawing/2014/main" id="{22640CDD-51D7-3243-B95B-8180BCBB11C8}"/>
              </a:ext>
            </a:extLst>
          </p:cNvPr>
          <p:cNvSpPr>
            <a:spLocks noGrp="1"/>
          </p:cNvSpPr>
          <p:nvPr>
            <p:ph type="sldNum" sz="quarter" idx="12"/>
          </p:nvPr>
        </p:nvSpPr>
        <p:spPr/>
        <p:txBody>
          <a:bodyPr/>
          <a:lstStyle/>
          <a:p>
            <a:fld id="{A25C9503-D695-49CC-83A9-D335AB726572}" type="slidenum">
              <a:rPr lang="en-US" smtClean="0"/>
              <a:t>13</a:t>
            </a:fld>
            <a:endParaRPr lang="en-US"/>
          </a:p>
        </p:txBody>
      </p:sp>
      <p:sp>
        <p:nvSpPr>
          <p:cNvPr id="5" name="Content Placeholder 2">
            <a:extLst>
              <a:ext uri="{FF2B5EF4-FFF2-40B4-BE49-F238E27FC236}">
                <a16:creationId xmlns:a16="http://schemas.microsoft.com/office/drawing/2014/main" id="{C7E2614E-0058-0E4E-ACAB-99B9E912118E}"/>
              </a:ext>
            </a:extLst>
          </p:cNvPr>
          <p:cNvSpPr txBox="1">
            <a:spLocks/>
          </p:cNvSpPr>
          <p:nvPr/>
        </p:nvSpPr>
        <p:spPr>
          <a:xfrm>
            <a:off x="838200" y="1924101"/>
            <a:ext cx="10515600" cy="34216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Group 1 – Advantages for humans in a bioeconomy</a:t>
            </a:r>
          </a:p>
          <a:p>
            <a:r>
              <a:rPr lang="en-US" dirty="0"/>
              <a:t>Group 2 – Advantages for the environment in a bioeconomy</a:t>
            </a:r>
          </a:p>
          <a:p>
            <a:r>
              <a:rPr lang="en-US" dirty="0"/>
              <a:t>Group 3 – Advantages for businesses in a bioeconomy</a:t>
            </a:r>
          </a:p>
          <a:p>
            <a:r>
              <a:rPr lang="en-US" dirty="0"/>
              <a:t>Group 4 – Challenges related to creating a bioeconomy</a:t>
            </a:r>
          </a:p>
          <a:p>
            <a:r>
              <a:rPr lang="en-US" dirty="0"/>
              <a:t>Group 5 – Environmental considerations for a bioeconomy</a:t>
            </a:r>
          </a:p>
          <a:p>
            <a:r>
              <a:rPr lang="en-US" dirty="0"/>
              <a:t>Group 6 – Challenges for businesses in a bioeconomy</a:t>
            </a:r>
          </a:p>
        </p:txBody>
      </p:sp>
      <p:pic>
        <p:nvPicPr>
          <p:cNvPr id="6" name="Graphic 5" descr="Internet">
            <a:extLst>
              <a:ext uri="{FF2B5EF4-FFF2-40B4-BE49-F238E27FC236}">
                <a16:creationId xmlns:a16="http://schemas.microsoft.com/office/drawing/2014/main" id="{5F36D64A-8C82-C947-A83D-D8C468B730F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310721">
            <a:off x="10068498" y="1447402"/>
            <a:ext cx="2002737" cy="2002737"/>
          </a:xfrm>
          <a:prstGeom prst="rect">
            <a:avLst/>
          </a:prstGeom>
        </p:spPr>
      </p:pic>
      <p:pic>
        <p:nvPicPr>
          <p:cNvPr id="8" name="Graphic 7" descr="Clipboard Checked">
            <a:extLst>
              <a:ext uri="{FF2B5EF4-FFF2-40B4-BE49-F238E27FC236}">
                <a16:creationId xmlns:a16="http://schemas.microsoft.com/office/drawing/2014/main" id="{34B8B50B-582C-224B-89C6-7148A629F46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14355" y="4979963"/>
            <a:ext cx="1238581" cy="1238581"/>
          </a:xfrm>
          <a:prstGeom prst="rect">
            <a:avLst/>
          </a:prstGeom>
        </p:spPr>
      </p:pic>
    </p:spTree>
    <p:extLst>
      <p:ext uri="{BB962C8B-B14F-4D97-AF65-F5344CB8AC3E}">
        <p14:creationId xmlns:p14="http://schemas.microsoft.com/office/powerpoint/2010/main" val="3154593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371BA-8C1A-044B-899A-9580760B1EF2}"/>
              </a:ext>
            </a:extLst>
          </p:cNvPr>
          <p:cNvSpPr>
            <a:spLocks noGrp="1"/>
          </p:cNvSpPr>
          <p:nvPr>
            <p:ph type="title"/>
          </p:nvPr>
        </p:nvSpPr>
        <p:spPr>
          <a:xfrm>
            <a:off x="599634" y="398541"/>
            <a:ext cx="10992729" cy="1325563"/>
          </a:xfrm>
        </p:spPr>
        <p:txBody>
          <a:bodyPr/>
          <a:lstStyle/>
          <a:p>
            <a:pPr algn="ctr"/>
            <a:r>
              <a:rPr lang="en-US"/>
              <a:t>Advantages and challenges of bioeconomies</a:t>
            </a:r>
          </a:p>
        </p:txBody>
      </p:sp>
      <p:sp>
        <p:nvSpPr>
          <p:cNvPr id="4" name="Slide Number Placeholder 3">
            <a:extLst>
              <a:ext uri="{FF2B5EF4-FFF2-40B4-BE49-F238E27FC236}">
                <a16:creationId xmlns:a16="http://schemas.microsoft.com/office/drawing/2014/main" id="{9BB03207-487B-914A-8AB6-DAE7A13FC5E1}"/>
              </a:ext>
            </a:extLst>
          </p:cNvPr>
          <p:cNvSpPr>
            <a:spLocks noGrp="1"/>
          </p:cNvSpPr>
          <p:nvPr>
            <p:ph type="sldNum" sz="quarter" idx="12"/>
          </p:nvPr>
        </p:nvSpPr>
        <p:spPr/>
        <p:txBody>
          <a:bodyPr/>
          <a:lstStyle/>
          <a:p>
            <a:fld id="{A25C9503-D695-49CC-83A9-D335AB726572}" type="slidenum">
              <a:rPr lang="en-US" smtClean="0"/>
              <a:t>14</a:t>
            </a:fld>
            <a:endParaRPr lang="en-US"/>
          </a:p>
        </p:txBody>
      </p:sp>
      <p:graphicFrame>
        <p:nvGraphicFramePr>
          <p:cNvPr id="6" name="Content Placeholder 4">
            <a:extLst>
              <a:ext uri="{FF2B5EF4-FFF2-40B4-BE49-F238E27FC236}">
                <a16:creationId xmlns:a16="http://schemas.microsoft.com/office/drawing/2014/main" id="{EC9D29AA-7A0E-B34A-B1DF-7E2EE4AFD5D5}"/>
              </a:ext>
            </a:extLst>
          </p:cNvPr>
          <p:cNvGraphicFramePr>
            <a:graphicFrameLocks/>
          </p:cNvGraphicFramePr>
          <p:nvPr>
            <p:extLst>
              <p:ext uri="{D42A27DB-BD31-4B8C-83A1-F6EECF244321}">
                <p14:modId xmlns:p14="http://schemas.microsoft.com/office/powerpoint/2010/main" val="4142711298"/>
              </p:ext>
            </p:extLst>
          </p:nvPr>
        </p:nvGraphicFramePr>
        <p:xfrm>
          <a:off x="838200" y="1724104"/>
          <a:ext cx="10515599" cy="4598830"/>
        </p:xfrm>
        <a:graphic>
          <a:graphicData uri="http://schemas.openxmlformats.org/drawingml/2006/table">
            <a:tbl>
              <a:tblPr firstRow="1" bandRow="1">
                <a:tableStyleId>{46F890A9-2807-4EBB-B81D-B2AA78EC7F39}</a:tableStyleId>
              </a:tblPr>
              <a:tblGrid>
                <a:gridCol w="878058">
                  <a:extLst>
                    <a:ext uri="{9D8B030D-6E8A-4147-A177-3AD203B41FA5}">
                      <a16:colId xmlns:a16="http://schemas.microsoft.com/office/drawing/2014/main" val="3649213930"/>
                    </a:ext>
                  </a:extLst>
                </a:gridCol>
                <a:gridCol w="3263705">
                  <a:extLst>
                    <a:ext uri="{9D8B030D-6E8A-4147-A177-3AD203B41FA5}">
                      <a16:colId xmlns:a16="http://schemas.microsoft.com/office/drawing/2014/main" val="45889476"/>
                    </a:ext>
                  </a:extLst>
                </a:gridCol>
                <a:gridCol w="3388225">
                  <a:extLst>
                    <a:ext uri="{9D8B030D-6E8A-4147-A177-3AD203B41FA5}">
                      <a16:colId xmlns:a16="http://schemas.microsoft.com/office/drawing/2014/main" val="4089187470"/>
                    </a:ext>
                  </a:extLst>
                </a:gridCol>
                <a:gridCol w="2985611">
                  <a:extLst>
                    <a:ext uri="{9D8B030D-6E8A-4147-A177-3AD203B41FA5}">
                      <a16:colId xmlns:a16="http://schemas.microsoft.com/office/drawing/2014/main" val="3241082264"/>
                    </a:ext>
                  </a:extLst>
                </a:gridCol>
              </a:tblGrid>
              <a:tr h="493454">
                <a:tc>
                  <a:txBody>
                    <a:bodyPr/>
                    <a:lstStyle/>
                    <a:p>
                      <a:pPr algn="ct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Social </a:t>
                      </a:r>
                      <a:r>
                        <a:rPr lang="en-US" sz="2800" b="0" dirty="0"/>
                        <a:t>(humans)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Environmental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Economic </a:t>
                      </a:r>
                      <a:r>
                        <a:rPr lang="en-US" sz="2800" b="0"/>
                        <a:t>(trade/business)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0476258"/>
                  </a:ext>
                </a:extLst>
              </a:tr>
              <a:tr h="1700416">
                <a:tc>
                  <a:txBody>
                    <a:bodyPr/>
                    <a:lstStyle/>
                    <a:p>
                      <a:pPr algn="ctr"/>
                      <a:r>
                        <a:rPr lang="en-US" sz="2000" dirty="0"/>
                        <a:t>Advantages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0794750"/>
                  </a:ext>
                </a:extLst>
              </a:tr>
              <a:tr h="1953534">
                <a:tc>
                  <a:txBody>
                    <a:bodyPr/>
                    <a:lstStyle/>
                    <a:p>
                      <a:pPr algn="ctr"/>
                      <a:r>
                        <a:rPr lang="en-US" sz="2000" dirty="0"/>
                        <a:t>Challenges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322637"/>
                  </a:ext>
                </a:extLst>
              </a:tr>
            </a:tbl>
          </a:graphicData>
        </a:graphic>
      </p:graphicFrame>
    </p:spTree>
    <p:extLst>
      <p:ext uri="{BB962C8B-B14F-4D97-AF65-F5344CB8AC3E}">
        <p14:creationId xmlns:p14="http://schemas.microsoft.com/office/powerpoint/2010/main" val="3902142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D7AF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1E4D1-6DAB-5F47-BA68-BB1E14208FFE}"/>
              </a:ext>
            </a:extLst>
          </p:cNvPr>
          <p:cNvSpPr>
            <a:spLocks noGrp="1"/>
          </p:cNvSpPr>
          <p:nvPr>
            <p:ph type="title"/>
          </p:nvPr>
        </p:nvSpPr>
        <p:spPr>
          <a:xfrm>
            <a:off x="370357" y="1355569"/>
            <a:ext cx="10515600" cy="1500187"/>
          </a:xfrm>
        </p:spPr>
        <p:txBody>
          <a:bodyPr anchor="t">
            <a:normAutofit fontScale="90000"/>
          </a:bodyPr>
          <a:lstStyle/>
          <a:p>
            <a:r>
              <a:rPr lang="en-US" b="1" dirty="0">
                <a:solidFill>
                  <a:schemeClr val="bg1"/>
                </a:solidFill>
              </a:rPr>
              <a:t>Day 2</a:t>
            </a:r>
            <a:br>
              <a:rPr lang="en-US" b="1" dirty="0">
                <a:solidFill>
                  <a:schemeClr val="bg1"/>
                </a:solidFill>
              </a:rPr>
            </a:br>
            <a:r>
              <a:rPr lang="en-US" b="1" dirty="0">
                <a:solidFill>
                  <a:schemeClr val="bg1"/>
                </a:solidFill>
              </a:rPr>
              <a:t>Life Cycle of a Product</a:t>
            </a:r>
          </a:p>
        </p:txBody>
      </p:sp>
      <p:sp>
        <p:nvSpPr>
          <p:cNvPr id="3" name="Text Placeholder 2">
            <a:extLst>
              <a:ext uri="{FF2B5EF4-FFF2-40B4-BE49-F238E27FC236}">
                <a16:creationId xmlns:a16="http://schemas.microsoft.com/office/drawing/2014/main" id="{00AC0F65-05F5-6240-9446-97B6DDCD7F4A}"/>
              </a:ext>
            </a:extLst>
          </p:cNvPr>
          <p:cNvSpPr>
            <a:spLocks noGrp="1"/>
          </p:cNvSpPr>
          <p:nvPr>
            <p:ph type="body" idx="1"/>
          </p:nvPr>
        </p:nvSpPr>
        <p:spPr>
          <a:xfrm>
            <a:off x="370357" y="3330321"/>
            <a:ext cx="10515600" cy="2879725"/>
          </a:xfrm>
        </p:spPr>
        <p:txBody>
          <a:bodyPr vert="horz" lIns="91440" tIns="45720" rIns="91440" bIns="45720" rtlCol="0" anchor="t">
            <a:normAutofit/>
          </a:bodyPr>
          <a:lstStyle/>
          <a:p>
            <a:r>
              <a:rPr lang="en-US" dirty="0">
                <a:solidFill>
                  <a:schemeClr val="bg1"/>
                </a:solidFill>
              </a:rPr>
              <a:t>Objectives: </a:t>
            </a:r>
            <a:endParaRPr lang="en-US" dirty="0">
              <a:solidFill>
                <a:schemeClr val="bg1"/>
              </a:solidFill>
              <a:ea typeface="+mn-lt"/>
              <a:cs typeface="+mn-lt"/>
            </a:endParaRPr>
          </a:p>
          <a:p>
            <a:pPr marL="342900" indent="-342900">
              <a:buChar char="•"/>
            </a:pPr>
            <a:r>
              <a:rPr lang="en-US" dirty="0">
                <a:solidFill>
                  <a:schemeClr val="bg1"/>
                </a:solidFill>
                <a:ea typeface="+mn-lt"/>
                <a:cs typeface="+mn-lt"/>
              </a:rPr>
              <a:t>Learn and examine the environmental life cycle of common products</a:t>
            </a:r>
          </a:p>
          <a:p>
            <a:pPr marL="342900" indent="-342900">
              <a:buChar char="•"/>
            </a:pPr>
            <a:r>
              <a:rPr lang="en-US" dirty="0">
                <a:solidFill>
                  <a:schemeClr val="bg1"/>
                </a:solidFill>
                <a:ea typeface="+mn-lt"/>
                <a:cs typeface="+mn-lt"/>
              </a:rPr>
              <a:t>Create an environmental life cycle of a product </a:t>
            </a:r>
          </a:p>
          <a:p>
            <a:pPr marL="342900" indent="-342900">
              <a:buChar char="•"/>
            </a:pPr>
            <a:r>
              <a:rPr lang="en-US" dirty="0">
                <a:solidFill>
                  <a:schemeClr val="bg1"/>
                </a:solidFill>
                <a:cs typeface="Calibri"/>
              </a:rPr>
              <a:t>Explain the importance of understanding the life cycle of the products we use</a:t>
            </a:r>
          </a:p>
        </p:txBody>
      </p:sp>
      <p:sp>
        <p:nvSpPr>
          <p:cNvPr id="4" name="Slide Number Placeholder 3">
            <a:extLst>
              <a:ext uri="{FF2B5EF4-FFF2-40B4-BE49-F238E27FC236}">
                <a16:creationId xmlns:a16="http://schemas.microsoft.com/office/drawing/2014/main" id="{FF6AC338-DB25-E041-BF51-0948DFA040C4}"/>
              </a:ext>
            </a:extLst>
          </p:cNvPr>
          <p:cNvSpPr>
            <a:spLocks noGrp="1"/>
          </p:cNvSpPr>
          <p:nvPr>
            <p:ph type="sldNum" sz="quarter" idx="12"/>
          </p:nvPr>
        </p:nvSpPr>
        <p:spPr/>
        <p:txBody>
          <a:bodyPr/>
          <a:lstStyle/>
          <a:p>
            <a:fld id="{A25C9503-D695-49CC-83A9-D335AB726572}" type="slidenum">
              <a:rPr lang="en-US" smtClean="0"/>
              <a:t>15</a:t>
            </a:fld>
            <a:endParaRPr lang="en-US"/>
          </a:p>
        </p:txBody>
      </p:sp>
      <p:grpSp>
        <p:nvGrpSpPr>
          <p:cNvPr id="6" name="Group 5">
            <a:extLst>
              <a:ext uri="{FF2B5EF4-FFF2-40B4-BE49-F238E27FC236}">
                <a16:creationId xmlns:a16="http://schemas.microsoft.com/office/drawing/2014/main" id="{525F53E3-75EC-ED45-99D9-08D9AA0D4622}"/>
              </a:ext>
            </a:extLst>
          </p:cNvPr>
          <p:cNvGrpSpPr/>
          <p:nvPr/>
        </p:nvGrpSpPr>
        <p:grpSpPr>
          <a:xfrm>
            <a:off x="8610600" y="184651"/>
            <a:ext cx="2103120" cy="2103120"/>
            <a:chOff x="716182" y="3810586"/>
            <a:chExt cx="2103120" cy="2103120"/>
          </a:xfrm>
        </p:grpSpPr>
        <p:sp>
          <p:nvSpPr>
            <p:cNvPr id="7" name="Oval 6">
              <a:extLst>
                <a:ext uri="{FF2B5EF4-FFF2-40B4-BE49-F238E27FC236}">
                  <a16:creationId xmlns:a16="http://schemas.microsoft.com/office/drawing/2014/main" id="{8A66644B-EB62-454C-8147-C2636EF0C684}"/>
                </a:ext>
              </a:extLst>
            </p:cNvPr>
            <p:cNvSpPr/>
            <p:nvPr/>
          </p:nvSpPr>
          <p:spPr>
            <a:xfrm>
              <a:off x="716182" y="3810586"/>
              <a:ext cx="2103120" cy="210312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8" name="Graphic 7" descr="Head with gears">
              <a:extLst>
                <a:ext uri="{FF2B5EF4-FFF2-40B4-BE49-F238E27FC236}">
                  <a16:creationId xmlns:a16="http://schemas.microsoft.com/office/drawing/2014/main" id="{84C3A1A4-F76C-8B40-AED0-6A0F559A87BB}"/>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4550" y="3938954"/>
              <a:ext cx="1846384" cy="1846384"/>
            </a:xfrm>
            <a:prstGeom prst="rect">
              <a:avLst/>
            </a:prstGeom>
          </p:spPr>
        </p:pic>
      </p:grpSp>
      <p:grpSp>
        <p:nvGrpSpPr>
          <p:cNvPr id="9" name="Group 8">
            <a:extLst>
              <a:ext uri="{FF2B5EF4-FFF2-40B4-BE49-F238E27FC236}">
                <a16:creationId xmlns:a16="http://schemas.microsoft.com/office/drawing/2014/main" id="{14DB9D73-D7E8-1B4D-A7E0-2F518D25A2A4}"/>
              </a:ext>
            </a:extLst>
          </p:cNvPr>
          <p:cNvGrpSpPr/>
          <p:nvPr/>
        </p:nvGrpSpPr>
        <p:grpSpPr>
          <a:xfrm>
            <a:off x="10376468" y="2998690"/>
            <a:ext cx="1371600" cy="1371600"/>
            <a:chOff x="9469278" y="2657475"/>
            <a:chExt cx="1371600" cy="1371600"/>
          </a:xfrm>
        </p:grpSpPr>
        <p:sp>
          <p:nvSpPr>
            <p:cNvPr id="10" name="Oval 9">
              <a:extLst>
                <a:ext uri="{FF2B5EF4-FFF2-40B4-BE49-F238E27FC236}">
                  <a16:creationId xmlns:a16="http://schemas.microsoft.com/office/drawing/2014/main" id="{987B15C2-1F4B-2A4C-8AFB-E213B12863AF}"/>
                </a:ext>
              </a:extLst>
            </p:cNvPr>
            <p:cNvSpPr/>
            <p:nvPr/>
          </p:nvSpPr>
          <p:spPr>
            <a:xfrm>
              <a:off x="9469278" y="2657475"/>
              <a:ext cx="1371600" cy="1371600"/>
            </a:xfrm>
            <a:prstGeom prst="ellipse">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1" name="Graphic 10" descr="Lightbulb and gear">
              <a:extLst>
                <a:ext uri="{FF2B5EF4-FFF2-40B4-BE49-F238E27FC236}">
                  <a16:creationId xmlns:a16="http://schemas.microsoft.com/office/drawing/2014/main" id="{47ECC5BC-4660-194E-B7E9-50BAD6E00B0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697878" y="2837147"/>
              <a:ext cx="914400" cy="914400"/>
            </a:xfrm>
            <a:prstGeom prst="rect">
              <a:avLst/>
            </a:prstGeom>
          </p:spPr>
        </p:pic>
      </p:grpSp>
      <p:grpSp>
        <p:nvGrpSpPr>
          <p:cNvPr id="12" name="Group 11">
            <a:extLst>
              <a:ext uri="{FF2B5EF4-FFF2-40B4-BE49-F238E27FC236}">
                <a16:creationId xmlns:a16="http://schemas.microsoft.com/office/drawing/2014/main" id="{751BE08E-2C57-2043-874D-D7504342330D}"/>
              </a:ext>
            </a:extLst>
          </p:cNvPr>
          <p:cNvGrpSpPr/>
          <p:nvPr/>
        </p:nvGrpSpPr>
        <p:grpSpPr>
          <a:xfrm>
            <a:off x="10016654" y="4516353"/>
            <a:ext cx="2103120" cy="2173378"/>
            <a:chOff x="7312845" y="448303"/>
            <a:chExt cx="2103120" cy="2173378"/>
          </a:xfrm>
        </p:grpSpPr>
        <p:sp>
          <p:nvSpPr>
            <p:cNvPr id="13" name="Oval 12">
              <a:extLst>
                <a:ext uri="{FF2B5EF4-FFF2-40B4-BE49-F238E27FC236}">
                  <a16:creationId xmlns:a16="http://schemas.microsoft.com/office/drawing/2014/main" id="{9CEB5384-BB9E-4F44-A816-CE430EB0A868}"/>
                </a:ext>
              </a:extLst>
            </p:cNvPr>
            <p:cNvSpPr/>
            <p:nvPr/>
          </p:nvSpPr>
          <p:spPr>
            <a:xfrm>
              <a:off x="7312845" y="518561"/>
              <a:ext cx="2103120" cy="2103120"/>
            </a:xfrm>
            <a:prstGeom prst="ellipse">
              <a:avLst/>
            </a:prstGeom>
            <a:solidFill>
              <a:srgbClr val="EEB1FD"/>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4" name="Graphic 13" descr="Group brainstorm">
              <a:extLst>
                <a:ext uri="{FF2B5EF4-FFF2-40B4-BE49-F238E27FC236}">
                  <a16:creationId xmlns:a16="http://schemas.microsoft.com/office/drawing/2014/main" id="{EB904F33-123D-5043-A1FF-5290B9A63B83}"/>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397091" y="448303"/>
              <a:ext cx="1934627" cy="1934627"/>
            </a:xfrm>
            <a:prstGeom prst="rect">
              <a:avLst/>
            </a:prstGeom>
          </p:spPr>
        </p:pic>
      </p:grpSp>
    </p:spTree>
    <p:extLst>
      <p:ext uri="{BB962C8B-B14F-4D97-AF65-F5344CB8AC3E}">
        <p14:creationId xmlns:p14="http://schemas.microsoft.com/office/powerpoint/2010/main" val="3518951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2E2E6-9FE4-C749-8692-D2EB82DBA45F}"/>
              </a:ext>
            </a:extLst>
          </p:cNvPr>
          <p:cNvSpPr>
            <a:spLocks noGrp="1"/>
          </p:cNvSpPr>
          <p:nvPr>
            <p:ph type="title"/>
          </p:nvPr>
        </p:nvSpPr>
        <p:spPr>
          <a:solidFill>
            <a:srgbClr val="C88CF9"/>
          </a:solidFill>
        </p:spPr>
        <p:txBody>
          <a:bodyPr/>
          <a:lstStyle/>
          <a:p>
            <a:pPr algn="ctr"/>
            <a:r>
              <a:rPr lang="en-US" b="1" dirty="0">
                <a:solidFill>
                  <a:schemeClr val="bg1"/>
                </a:solidFill>
              </a:rPr>
              <a:t>In pairs answer the following questions…</a:t>
            </a:r>
          </a:p>
        </p:txBody>
      </p:sp>
      <p:sp>
        <p:nvSpPr>
          <p:cNvPr id="3" name="Content Placeholder 2">
            <a:extLst>
              <a:ext uri="{FF2B5EF4-FFF2-40B4-BE49-F238E27FC236}">
                <a16:creationId xmlns:a16="http://schemas.microsoft.com/office/drawing/2014/main" id="{14FFA3B4-EC08-074A-9997-A5266AF31AC8}"/>
              </a:ext>
            </a:extLst>
          </p:cNvPr>
          <p:cNvSpPr>
            <a:spLocks noGrp="1"/>
          </p:cNvSpPr>
          <p:nvPr>
            <p:ph idx="1"/>
          </p:nvPr>
        </p:nvSpPr>
        <p:spPr/>
        <p:txBody>
          <a:bodyPr vert="horz" lIns="91440" tIns="45720" rIns="91440" bIns="45720" rtlCol="0" anchor="t">
            <a:normAutofit/>
          </a:bodyPr>
          <a:lstStyle/>
          <a:p>
            <a:pPr marL="514350" indent="-514350">
              <a:buFont typeface="+mj-lt"/>
              <a:buAutoNum type="arabicPeriod"/>
            </a:pPr>
            <a:endParaRPr lang="en-US" dirty="0"/>
          </a:p>
          <a:p>
            <a:pPr marL="0" indent="0">
              <a:buNone/>
            </a:pPr>
            <a:r>
              <a:rPr lang="en-US" dirty="0"/>
              <a:t>What happens to products (for example: computers, cellphones, jeans, tennis shoes, notebooks, pillows, food, cups) after we are done with them? </a:t>
            </a:r>
          </a:p>
          <a:p>
            <a:pPr marL="514350" indent="-514350">
              <a:buFont typeface="+mj-lt"/>
              <a:buAutoNum type="arabicPeriod"/>
            </a:pPr>
            <a:endParaRPr lang="en-US" dirty="0"/>
          </a:p>
          <a:p>
            <a:pPr marL="514350" indent="-514350">
              <a:buFont typeface="+mj-lt"/>
              <a:buAutoNum type="arabicPeriod"/>
            </a:pPr>
            <a:endParaRPr lang="en-US" dirty="0"/>
          </a:p>
          <a:p>
            <a:pPr marL="0" indent="0">
              <a:buNone/>
            </a:pPr>
            <a:endParaRPr lang="en-US" dirty="0">
              <a:cs typeface="Calibri" panose="020F0502020204030204"/>
            </a:endParaRPr>
          </a:p>
        </p:txBody>
      </p:sp>
      <p:pic>
        <p:nvPicPr>
          <p:cNvPr id="9" name="Graphic 8" descr="Laptop">
            <a:extLst>
              <a:ext uri="{FF2B5EF4-FFF2-40B4-BE49-F238E27FC236}">
                <a16:creationId xmlns:a16="http://schemas.microsoft.com/office/drawing/2014/main" id="{5C4E4400-A060-0448-A7FD-EEFB918DEDB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21157445">
            <a:off x="3594993" y="3892950"/>
            <a:ext cx="1690468" cy="1690468"/>
          </a:xfrm>
          <a:prstGeom prst="rect">
            <a:avLst/>
          </a:prstGeom>
        </p:spPr>
      </p:pic>
      <p:pic>
        <p:nvPicPr>
          <p:cNvPr id="11" name="Graphic 10" descr="Frappe Cup">
            <a:extLst>
              <a:ext uri="{FF2B5EF4-FFF2-40B4-BE49-F238E27FC236}">
                <a16:creationId xmlns:a16="http://schemas.microsoft.com/office/drawing/2014/main" id="{F77040AD-5BC4-9B48-A4CD-6170B59FFC99}"/>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1286">
            <a:off x="5496042" y="3900501"/>
            <a:ext cx="1510248" cy="1510248"/>
          </a:xfrm>
          <a:prstGeom prst="rect">
            <a:avLst/>
          </a:prstGeom>
        </p:spPr>
      </p:pic>
      <p:pic>
        <p:nvPicPr>
          <p:cNvPr id="16" name="Graphic 15" descr="Pants">
            <a:extLst>
              <a:ext uri="{FF2B5EF4-FFF2-40B4-BE49-F238E27FC236}">
                <a16:creationId xmlns:a16="http://schemas.microsoft.com/office/drawing/2014/main" id="{A1CAB6BC-4213-E249-A0B6-F2E18B50216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21043598">
            <a:off x="7152511" y="3795833"/>
            <a:ext cx="1728380" cy="1728380"/>
          </a:xfrm>
          <a:prstGeom prst="rect">
            <a:avLst/>
          </a:prstGeom>
        </p:spPr>
      </p:pic>
      <p:sp>
        <p:nvSpPr>
          <p:cNvPr id="17" name="Slide Number Placeholder 16">
            <a:extLst>
              <a:ext uri="{FF2B5EF4-FFF2-40B4-BE49-F238E27FC236}">
                <a16:creationId xmlns:a16="http://schemas.microsoft.com/office/drawing/2014/main" id="{10A14C9E-E689-FB42-8C1B-BA3B9DB17644}"/>
              </a:ext>
            </a:extLst>
          </p:cNvPr>
          <p:cNvSpPr>
            <a:spLocks noGrp="1"/>
          </p:cNvSpPr>
          <p:nvPr>
            <p:ph type="sldNum" sz="quarter" idx="12"/>
          </p:nvPr>
        </p:nvSpPr>
        <p:spPr/>
        <p:txBody>
          <a:bodyPr/>
          <a:lstStyle/>
          <a:p>
            <a:fld id="{A25C9503-D695-49CC-83A9-D335AB726572}" type="slidenum">
              <a:rPr lang="en-US" smtClean="0"/>
              <a:t>16</a:t>
            </a:fld>
            <a:endParaRPr lang="en-US"/>
          </a:p>
        </p:txBody>
      </p:sp>
    </p:spTree>
    <p:extLst>
      <p:ext uri="{BB962C8B-B14F-4D97-AF65-F5344CB8AC3E}">
        <p14:creationId xmlns:p14="http://schemas.microsoft.com/office/powerpoint/2010/main" val="3807383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23E75-A8D4-9743-B95C-48D3DF09D9F6}"/>
              </a:ext>
            </a:extLst>
          </p:cNvPr>
          <p:cNvSpPr>
            <a:spLocks noGrp="1"/>
          </p:cNvSpPr>
          <p:nvPr>
            <p:ph type="title"/>
          </p:nvPr>
        </p:nvSpPr>
        <p:spPr/>
        <p:txBody>
          <a:bodyPr/>
          <a:lstStyle/>
          <a:p>
            <a:r>
              <a:rPr lang="en-US" dirty="0"/>
              <a:t>Environmental life cycles</a:t>
            </a:r>
          </a:p>
        </p:txBody>
      </p:sp>
      <p:sp>
        <p:nvSpPr>
          <p:cNvPr id="3" name="Content Placeholder 2">
            <a:extLst>
              <a:ext uri="{FF2B5EF4-FFF2-40B4-BE49-F238E27FC236}">
                <a16:creationId xmlns:a16="http://schemas.microsoft.com/office/drawing/2014/main" id="{C57C8441-B770-BF45-A96A-4631513A3AE5}"/>
              </a:ext>
            </a:extLst>
          </p:cNvPr>
          <p:cNvSpPr>
            <a:spLocks noGrp="1"/>
          </p:cNvSpPr>
          <p:nvPr>
            <p:ph idx="1"/>
          </p:nvPr>
        </p:nvSpPr>
        <p:spPr>
          <a:xfrm>
            <a:off x="838200" y="1562100"/>
            <a:ext cx="10515600" cy="4794250"/>
          </a:xfrm>
        </p:spPr>
        <p:txBody>
          <a:bodyPr vert="horz" lIns="91440" tIns="45720" rIns="91440" bIns="45720" rtlCol="0" anchor="t">
            <a:normAutofit/>
          </a:bodyPr>
          <a:lstStyle/>
          <a:p>
            <a:r>
              <a:rPr lang="en-US" dirty="0"/>
              <a:t>The production of goods has a big impact on the environment.</a:t>
            </a:r>
          </a:p>
          <a:p>
            <a:r>
              <a:rPr lang="en-US" b="1" dirty="0">
                <a:solidFill>
                  <a:srgbClr val="00B050"/>
                </a:solidFill>
              </a:rPr>
              <a:t>Environmental life cycles </a:t>
            </a:r>
            <a:r>
              <a:rPr lang="en-US" dirty="0"/>
              <a:t>of products are important because they help us determine the impact products have on the environment.</a:t>
            </a:r>
          </a:p>
          <a:p>
            <a:r>
              <a:rPr lang="en-US" dirty="0"/>
              <a:t>An </a:t>
            </a:r>
            <a:r>
              <a:rPr lang="en-US" b="1" dirty="0">
                <a:solidFill>
                  <a:srgbClr val="00B050"/>
                </a:solidFill>
              </a:rPr>
              <a:t>environmental life cycle </a:t>
            </a:r>
            <a:r>
              <a:rPr lang="en-US" dirty="0"/>
              <a:t>of a product describes the stages of the life of a product:</a:t>
            </a:r>
            <a:endParaRPr lang="en-US" dirty="0">
              <a:cs typeface="Calibri"/>
            </a:endParaRPr>
          </a:p>
          <a:p>
            <a:pPr marL="971550" lvl="1" indent="-514350">
              <a:buFont typeface="+mj-lt"/>
              <a:buAutoNum type="arabicPeriod"/>
            </a:pPr>
            <a:r>
              <a:rPr lang="en-US" dirty="0"/>
              <a:t>Raw materials</a:t>
            </a:r>
          </a:p>
          <a:p>
            <a:pPr marL="971550" lvl="1" indent="-514350">
              <a:buFont typeface="+mj-lt"/>
              <a:buAutoNum type="arabicPeriod"/>
            </a:pPr>
            <a:r>
              <a:rPr lang="en-US" dirty="0"/>
              <a:t>Production</a:t>
            </a:r>
          </a:p>
          <a:p>
            <a:pPr marL="971550" lvl="1" indent="-514350">
              <a:buFont typeface="+mj-lt"/>
              <a:buAutoNum type="arabicPeriod"/>
            </a:pPr>
            <a:r>
              <a:rPr lang="en-US" dirty="0"/>
              <a:t>Transportation</a:t>
            </a:r>
          </a:p>
          <a:p>
            <a:pPr marL="971550" lvl="1" indent="-514350">
              <a:buFont typeface="+mj-lt"/>
              <a:buAutoNum type="arabicPeriod"/>
            </a:pPr>
            <a:r>
              <a:rPr lang="en-US" dirty="0"/>
              <a:t>Retail and usage by consumer</a:t>
            </a:r>
          </a:p>
          <a:p>
            <a:pPr marL="971550" lvl="1" indent="-514350">
              <a:buFont typeface="+mj-lt"/>
              <a:buAutoNum type="arabicPeriod"/>
            </a:pPr>
            <a:r>
              <a:rPr lang="en-US" dirty="0"/>
              <a:t>Recycling or disposal </a:t>
            </a:r>
          </a:p>
        </p:txBody>
      </p:sp>
      <p:sp>
        <p:nvSpPr>
          <p:cNvPr id="4" name="Slide Number Placeholder 3">
            <a:extLst>
              <a:ext uri="{FF2B5EF4-FFF2-40B4-BE49-F238E27FC236}">
                <a16:creationId xmlns:a16="http://schemas.microsoft.com/office/drawing/2014/main" id="{F403CF90-BA9D-2344-A8CF-BBB3B709B31F}"/>
              </a:ext>
            </a:extLst>
          </p:cNvPr>
          <p:cNvSpPr>
            <a:spLocks noGrp="1"/>
          </p:cNvSpPr>
          <p:nvPr>
            <p:ph type="sldNum" sz="quarter" idx="12"/>
          </p:nvPr>
        </p:nvSpPr>
        <p:spPr/>
        <p:txBody>
          <a:bodyPr/>
          <a:lstStyle/>
          <a:p>
            <a:fld id="{A25C9503-D695-49CC-83A9-D335AB726572}" type="slidenum">
              <a:rPr lang="en-US" smtClean="0"/>
              <a:t>17</a:t>
            </a:fld>
            <a:endParaRPr lang="en-US"/>
          </a:p>
        </p:txBody>
      </p:sp>
    </p:spTree>
    <p:extLst>
      <p:ext uri="{BB962C8B-B14F-4D97-AF65-F5344CB8AC3E}">
        <p14:creationId xmlns:p14="http://schemas.microsoft.com/office/powerpoint/2010/main" val="2225812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94D13-53CC-364B-B759-81D991D02758}"/>
              </a:ext>
            </a:extLst>
          </p:cNvPr>
          <p:cNvSpPr>
            <a:spLocks noGrp="1"/>
          </p:cNvSpPr>
          <p:nvPr>
            <p:ph type="title"/>
          </p:nvPr>
        </p:nvSpPr>
        <p:spPr>
          <a:xfrm>
            <a:off x="838200" y="365125"/>
            <a:ext cx="10325100" cy="1721974"/>
          </a:xfrm>
        </p:spPr>
        <p:txBody>
          <a:bodyPr/>
          <a:lstStyle/>
          <a:p>
            <a:r>
              <a:rPr lang="en-US" dirty="0"/>
              <a:t>Environmental life cycle example:</a:t>
            </a:r>
            <a:br>
              <a:rPr lang="en-US" dirty="0"/>
            </a:br>
            <a:r>
              <a:rPr lang="en-US" sz="4800" b="1" dirty="0">
                <a:highlight>
                  <a:srgbClr val="FFFF00"/>
                </a:highlight>
              </a:rPr>
              <a:t>Styrofoam plates</a:t>
            </a:r>
            <a:endParaRPr lang="en-US" b="1" dirty="0">
              <a:highlight>
                <a:srgbClr val="FFFF00"/>
              </a:highlight>
            </a:endParaRPr>
          </a:p>
        </p:txBody>
      </p:sp>
      <p:graphicFrame>
        <p:nvGraphicFramePr>
          <p:cNvPr id="5" name="Content Placeholder 4">
            <a:extLst>
              <a:ext uri="{FF2B5EF4-FFF2-40B4-BE49-F238E27FC236}">
                <a16:creationId xmlns:a16="http://schemas.microsoft.com/office/drawing/2014/main" id="{4B5491A7-C253-064E-A5BD-F20CEA912B5B}"/>
              </a:ext>
            </a:extLst>
          </p:cNvPr>
          <p:cNvGraphicFramePr>
            <a:graphicFrameLocks noGrp="1"/>
          </p:cNvGraphicFramePr>
          <p:nvPr>
            <p:ph idx="1"/>
            <p:extLst>
              <p:ext uri="{D42A27DB-BD31-4B8C-83A1-F6EECF244321}">
                <p14:modId xmlns:p14="http://schemas.microsoft.com/office/powerpoint/2010/main" val="2821912687"/>
              </p:ext>
            </p:extLst>
          </p:nvPr>
        </p:nvGraphicFramePr>
        <p:xfrm>
          <a:off x="838200" y="1876425"/>
          <a:ext cx="10515600" cy="2454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FFC0537-2466-4747-B7A6-F5745439E926}"/>
              </a:ext>
            </a:extLst>
          </p:cNvPr>
          <p:cNvSpPr>
            <a:spLocks noGrp="1"/>
          </p:cNvSpPr>
          <p:nvPr>
            <p:ph type="sldNum" sz="quarter" idx="12"/>
          </p:nvPr>
        </p:nvSpPr>
        <p:spPr/>
        <p:txBody>
          <a:bodyPr/>
          <a:lstStyle/>
          <a:p>
            <a:fld id="{A25C9503-D695-49CC-83A9-D335AB726572}" type="slidenum">
              <a:rPr lang="en-US" smtClean="0"/>
              <a:t>18</a:t>
            </a:fld>
            <a:endParaRPr lang="en-US" dirty="0"/>
          </a:p>
        </p:txBody>
      </p:sp>
      <p:pic>
        <p:nvPicPr>
          <p:cNvPr id="21" name="Graphic 20" descr="Factory">
            <a:extLst>
              <a:ext uri="{FF2B5EF4-FFF2-40B4-BE49-F238E27FC236}">
                <a16:creationId xmlns:a16="http://schemas.microsoft.com/office/drawing/2014/main" id="{B598EFB6-3341-1145-BBC8-63BD1550723F}"/>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435610" y="3572391"/>
            <a:ext cx="914400" cy="914400"/>
          </a:xfrm>
          <a:prstGeom prst="rect">
            <a:avLst/>
          </a:prstGeom>
        </p:spPr>
      </p:pic>
      <p:pic>
        <p:nvPicPr>
          <p:cNvPr id="23" name="Graphic 22" descr="Truck">
            <a:extLst>
              <a:ext uri="{FF2B5EF4-FFF2-40B4-BE49-F238E27FC236}">
                <a16:creationId xmlns:a16="http://schemas.microsoft.com/office/drawing/2014/main" id="{7A9CB118-B503-FD4C-BA32-34A5E34AB19B}"/>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638800" y="3685778"/>
            <a:ext cx="914400" cy="914400"/>
          </a:xfrm>
          <a:prstGeom prst="rect">
            <a:avLst/>
          </a:prstGeom>
        </p:spPr>
      </p:pic>
      <p:pic>
        <p:nvPicPr>
          <p:cNvPr id="25" name="Graphic 24" descr="Garbage">
            <a:extLst>
              <a:ext uri="{FF2B5EF4-FFF2-40B4-BE49-F238E27FC236}">
                <a16:creationId xmlns:a16="http://schemas.microsoft.com/office/drawing/2014/main" id="{31CC30F4-A383-BA4C-8CE9-EEB44202D6FA}"/>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0118197" y="3685778"/>
            <a:ext cx="914400" cy="914400"/>
          </a:xfrm>
          <a:prstGeom prst="rect">
            <a:avLst/>
          </a:prstGeom>
        </p:spPr>
      </p:pic>
      <p:sp>
        <p:nvSpPr>
          <p:cNvPr id="26" name="TextBox 25">
            <a:extLst>
              <a:ext uri="{FF2B5EF4-FFF2-40B4-BE49-F238E27FC236}">
                <a16:creationId xmlns:a16="http://schemas.microsoft.com/office/drawing/2014/main" id="{5EF76393-05BE-D845-A22C-707A64F14117}"/>
              </a:ext>
            </a:extLst>
          </p:cNvPr>
          <p:cNvSpPr txBox="1"/>
          <p:nvPr/>
        </p:nvSpPr>
        <p:spPr>
          <a:xfrm>
            <a:off x="9648300" y="4820095"/>
            <a:ext cx="2133594" cy="138499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a:t>Styrofoam decomposes in about 500 years.</a:t>
            </a:r>
          </a:p>
          <a:p>
            <a:pPr algn="ctr"/>
            <a:r>
              <a:rPr lang="en-US" sz="1000" dirty="0"/>
              <a:t>(Source: </a:t>
            </a:r>
            <a:r>
              <a:rPr lang="en-US" sz="1000" dirty="0">
                <a:hlinkClick r:id="rId14"/>
              </a:rPr>
              <a:t>https://sciencing.com/facts-about-landfill-styrofoam-5176735.html</a:t>
            </a:r>
            <a:r>
              <a:rPr lang="en-US" sz="1000" dirty="0"/>
              <a:t>)</a:t>
            </a:r>
          </a:p>
        </p:txBody>
      </p:sp>
      <p:pic>
        <p:nvPicPr>
          <p:cNvPr id="28" name="Graphic 27" descr="Oil Rig">
            <a:extLst>
              <a:ext uri="{FF2B5EF4-FFF2-40B4-BE49-F238E27FC236}">
                <a16:creationId xmlns:a16="http://schemas.microsoft.com/office/drawing/2014/main" id="{1C58D70D-4054-EA4F-8823-853DBEF55AFC}"/>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1146629" y="3372974"/>
            <a:ext cx="1092663" cy="1092663"/>
          </a:xfrm>
          <a:prstGeom prst="rect">
            <a:avLst/>
          </a:prstGeom>
        </p:spPr>
      </p:pic>
      <p:sp>
        <p:nvSpPr>
          <p:cNvPr id="13" name="TextBox 12">
            <a:extLst>
              <a:ext uri="{FF2B5EF4-FFF2-40B4-BE49-F238E27FC236}">
                <a16:creationId xmlns:a16="http://schemas.microsoft.com/office/drawing/2014/main" id="{8D6735CC-6A23-9A40-84C6-3C4B5F64D24E}"/>
              </a:ext>
            </a:extLst>
          </p:cNvPr>
          <p:cNvSpPr txBox="1"/>
          <p:nvPr/>
        </p:nvSpPr>
        <p:spPr>
          <a:xfrm>
            <a:off x="7230811" y="4820095"/>
            <a:ext cx="2133594"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In 2017, around 8% of waste was recycled. </a:t>
            </a:r>
          </a:p>
          <a:p>
            <a:pPr algn="ctr"/>
            <a:r>
              <a:rPr lang="en-US" sz="1000" dirty="0"/>
              <a:t>(Source</a:t>
            </a:r>
            <a:r>
              <a:rPr lang="en-US" sz="1000" dirty="0">
                <a:sym typeface="Wingdings" pitchFamily="2" charset="2"/>
              </a:rPr>
              <a:t>: </a:t>
            </a:r>
            <a:r>
              <a:rPr lang="en-US" sz="1000" dirty="0">
                <a:sym typeface="Wingdings" pitchFamily="2" charset="2"/>
                <a:hlinkClick r:id="rId17"/>
              </a:rPr>
              <a:t>https://www.livescience.com/how-much-plastic-recycling.html</a:t>
            </a:r>
            <a:r>
              <a:rPr lang="en-US" sz="1000" dirty="0"/>
              <a:t>)</a:t>
            </a:r>
          </a:p>
        </p:txBody>
      </p:sp>
      <p:pic>
        <p:nvPicPr>
          <p:cNvPr id="15" name="Graphic 14" descr="Plate">
            <a:extLst>
              <a:ext uri="{FF2B5EF4-FFF2-40B4-BE49-F238E27FC236}">
                <a16:creationId xmlns:a16="http://schemas.microsoft.com/office/drawing/2014/main" id="{12B17265-F867-DC47-BFDC-C203D2B36C4B}"/>
              </a:ext>
            </a:extLst>
          </p:cNvPr>
          <p:cNvPicPr>
            <a:picLocks noChangeAspect="1"/>
          </p:cNvPicPr>
          <p:nvPr/>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7840408" y="3754435"/>
            <a:ext cx="914400" cy="914400"/>
          </a:xfrm>
          <a:prstGeom prst="rect">
            <a:avLst/>
          </a:prstGeom>
        </p:spPr>
      </p:pic>
    </p:spTree>
    <p:extLst>
      <p:ext uri="{BB962C8B-B14F-4D97-AF65-F5344CB8AC3E}">
        <p14:creationId xmlns:p14="http://schemas.microsoft.com/office/powerpoint/2010/main" val="311811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94D13-53CC-364B-B759-81D991D02758}"/>
              </a:ext>
            </a:extLst>
          </p:cNvPr>
          <p:cNvSpPr>
            <a:spLocks noGrp="1"/>
          </p:cNvSpPr>
          <p:nvPr>
            <p:ph type="title"/>
          </p:nvPr>
        </p:nvSpPr>
        <p:spPr>
          <a:xfrm>
            <a:off x="838200" y="365125"/>
            <a:ext cx="10515600" cy="1489075"/>
          </a:xfrm>
        </p:spPr>
        <p:txBody>
          <a:bodyPr/>
          <a:lstStyle/>
          <a:p>
            <a:r>
              <a:rPr lang="en-US" dirty="0"/>
              <a:t>Environmental life cycle example</a:t>
            </a:r>
            <a:br>
              <a:rPr lang="en-US" dirty="0"/>
            </a:br>
            <a:r>
              <a:rPr lang="en-US" b="1" dirty="0">
                <a:highlight>
                  <a:srgbClr val="FFFF00"/>
                </a:highlight>
              </a:rPr>
              <a:t>Sugarcane plates</a:t>
            </a:r>
          </a:p>
        </p:txBody>
      </p:sp>
      <p:sp>
        <p:nvSpPr>
          <p:cNvPr id="4" name="Slide Number Placeholder 3">
            <a:extLst>
              <a:ext uri="{FF2B5EF4-FFF2-40B4-BE49-F238E27FC236}">
                <a16:creationId xmlns:a16="http://schemas.microsoft.com/office/drawing/2014/main" id="{EFFC0537-2466-4747-B7A6-F5745439E926}"/>
              </a:ext>
            </a:extLst>
          </p:cNvPr>
          <p:cNvSpPr>
            <a:spLocks noGrp="1"/>
          </p:cNvSpPr>
          <p:nvPr>
            <p:ph type="sldNum" sz="quarter" idx="12"/>
          </p:nvPr>
        </p:nvSpPr>
        <p:spPr/>
        <p:txBody>
          <a:bodyPr/>
          <a:lstStyle/>
          <a:p>
            <a:fld id="{A25C9503-D695-49CC-83A9-D335AB726572}" type="slidenum">
              <a:rPr lang="en-US" smtClean="0"/>
              <a:t>19</a:t>
            </a:fld>
            <a:endParaRPr lang="en-US"/>
          </a:p>
        </p:txBody>
      </p:sp>
      <p:graphicFrame>
        <p:nvGraphicFramePr>
          <p:cNvPr id="6" name="Diagram 5">
            <a:extLst>
              <a:ext uri="{FF2B5EF4-FFF2-40B4-BE49-F238E27FC236}">
                <a16:creationId xmlns:a16="http://schemas.microsoft.com/office/drawing/2014/main" id="{A7EBE628-DBF5-F94A-B552-28B0B9DAFD5E}"/>
              </a:ext>
            </a:extLst>
          </p:cNvPr>
          <p:cNvGraphicFramePr/>
          <p:nvPr>
            <p:extLst>
              <p:ext uri="{D42A27DB-BD31-4B8C-83A1-F6EECF244321}">
                <p14:modId xmlns:p14="http://schemas.microsoft.com/office/powerpoint/2010/main" val="3706668068"/>
              </p:ext>
            </p:extLst>
          </p:nvPr>
        </p:nvGraphicFramePr>
        <p:xfrm>
          <a:off x="4154029" y="1397794"/>
          <a:ext cx="7505700" cy="4722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Graphic 10" descr="Factory">
            <a:extLst>
              <a:ext uri="{FF2B5EF4-FFF2-40B4-BE49-F238E27FC236}">
                <a16:creationId xmlns:a16="http://schemas.microsoft.com/office/drawing/2014/main" id="{A318651F-5593-CD45-B07E-6C6ADE16B938}"/>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235304" y="2194322"/>
            <a:ext cx="914400" cy="914400"/>
          </a:xfrm>
          <a:prstGeom prst="rect">
            <a:avLst/>
          </a:prstGeom>
        </p:spPr>
      </p:pic>
      <p:pic>
        <p:nvPicPr>
          <p:cNvPr id="12" name="Graphic 11" descr="Shopping cart">
            <a:extLst>
              <a:ext uri="{FF2B5EF4-FFF2-40B4-BE49-F238E27FC236}">
                <a16:creationId xmlns:a16="http://schemas.microsoft.com/office/drawing/2014/main" id="{A683B11A-A1FC-2B41-9EF7-21FAA99B3B2F}"/>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flipH="1">
            <a:off x="5898090" y="5800054"/>
            <a:ext cx="914400" cy="914400"/>
          </a:xfrm>
          <a:prstGeom prst="rect">
            <a:avLst/>
          </a:prstGeom>
        </p:spPr>
      </p:pic>
      <p:pic>
        <p:nvPicPr>
          <p:cNvPr id="13" name="Graphic 12" descr="Truck">
            <a:extLst>
              <a:ext uri="{FF2B5EF4-FFF2-40B4-BE49-F238E27FC236}">
                <a16:creationId xmlns:a16="http://schemas.microsoft.com/office/drawing/2014/main" id="{58ACE574-8698-154E-9BD6-54DF0CE5606E}"/>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flipH="1">
            <a:off x="9826919" y="5302250"/>
            <a:ext cx="914400" cy="914400"/>
          </a:xfrm>
          <a:prstGeom prst="rect">
            <a:avLst/>
          </a:prstGeom>
        </p:spPr>
      </p:pic>
      <p:pic>
        <p:nvPicPr>
          <p:cNvPr id="14" name="Graphic 13" descr="Sustainability">
            <a:extLst>
              <a:ext uri="{FF2B5EF4-FFF2-40B4-BE49-F238E27FC236}">
                <a16:creationId xmlns:a16="http://schemas.microsoft.com/office/drawing/2014/main" id="{50DD184D-669B-9C46-B5A0-94FDE73D6AEC}"/>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667001" y="3369927"/>
            <a:ext cx="914400" cy="914400"/>
          </a:xfrm>
          <a:prstGeom prst="rect">
            <a:avLst/>
          </a:prstGeom>
        </p:spPr>
      </p:pic>
      <p:pic>
        <p:nvPicPr>
          <p:cNvPr id="18" name="Graphic 17" descr="Plant">
            <a:extLst>
              <a:ext uri="{FF2B5EF4-FFF2-40B4-BE49-F238E27FC236}">
                <a16:creationId xmlns:a16="http://schemas.microsoft.com/office/drawing/2014/main" id="{5095E194-CA22-4F45-8518-66EEF531BBE5}"/>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8516479" y="1109662"/>
            <a:ext cx="914400" cy="914400"/>
          </a:xfrm>
          <a:prstGeom prst="rect">
            <a:avLst/>
          </a:prstGeom>
        </p:spPr>
      </p:pic>
      <p:pic>
        <p:nvPicPr>
          <p:cNvPr id="26" name="Graphic 25" descr="Catering">
            <a:extLst>
              <a:ext uri="{FF2B5EF4-FFF2-40B4-BE49-F238E27FC236}">
                <a16:creationId xmlns:a16="http://schemas.microsoft.com/office/drawing/2014/main" id="{FC5778DC-DC3A-3745-B696-C674D13098E4}"/>
              </a:ext>
            </a:extLst>
          </p:cNvPr>
          <p:cNvPicPr>
            <a:picLocks noChangeAspect="1"/>
          </p:cNvPicPr>
          <p:nvPr/>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5173562" y="5004105"/>
            <a:ext cx="914400" cy="914400"/>
          </a:xfrm>
          <a:prstGeom prst="rect">
            <a:avLst/>
          </a:prstGeom>
        </p:spPr>
      </p:pic>
      <p:grpSp>
        <p:nvGrpSpPr>
          <p:cNvPr id="15" name="Group 14">
            <a:extLst>
              <a:ext uri="{FF2B5EF4-FFF2-40B4-BE49-F238E27FC236}">
                <a16:creationId xmlns:a16="http://schemas.microsoft.com/office/drawing/2014/main" id="{FFE072E6-7234-8642-BA5E-86A61A98F290}"/>
              </a:ext>
            </a:extLst>
          </p:cNvPr>
          <p:cNvGrpSpPr/>
          <p:nvPr/>
        </p:nvGrpSpPr>
        <p:grpSpPr>
          <a:xfrm rot="10800000">
            <a:off x="4028800" y="3034407"/>
            <a:ext cx="337443" cy="394745"/>
            <a:chOff x="1756023" y="1029764"/>
            <a:chExt cx="337443" cy="394745"/>
          </a:xfrm>
          <a:solidFill>
            <a:schemeClr val="accent6"/>
          </a:solidFill>
        </p:grpSpPr>
        <p:sp>
          <p:nvSpPr>
            <p:cNvPr id="23" name="Right Arrow 22">
              <a:extLst>
                <a:ext uri="{FF2B5EF4-FFF2-40B4-BE49-F238E27FC236}">
                  <a16:creationId xmlns:a16="http://schemas.microsoft.com/office/drawing/2014/main" id="{06394C9F-C2D6-F44B-977C-B2B60B8A34A0}"/>
                </a:ext>
              </a:extLst>
            </p:cNvPr>
            <p:cNvSpPr/>
            <p:nvPr/>
          </p:nvSpPr>
          <p:spPr>
            <a:xfrm>
              <a:off x="1756023" y="1029764"/>
              <a:ext cx="337443" cy="394745"/>
            </a:xfrm>
            <a:prstGeom prst="rightArrow">
              <a:avLst>
                <a:gd name="adj1" fmla="val 60000"/>
                <a:gd name="adj2" fmla="val 50000"/>
              </a:avLst>
            </a:prstGeom>
            <a:grp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4" name="Right Arrow 4">
              <a:extLst>
                <a:ext uri="{FF2B5EF4-FFF2-40B4-BE49-F238E27FC236}">
                  <a16:creationId xmlns:a16="http://schemas.microsoft.com/office/drawing/2014/main" id="{8609C51A-CF41-344C-BC86-595B7864ABF3}"/>
                </a:ext>
              </a:extLst>
            </p:cNvPr>
            <p:cNvSpPr txBox="1"/>
            <p:nvPr/>
          </p:nvSpPr>
          <p:spPr>
            <a:xfrm>
              <a:off x="1756023" y="1108713"/>
              <a:ext cx="236210" cy="23684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grpSp>
      <p:grpSp>
        <p:nvGrpSpPr>
          <p:cNvPr id="17" name="Group 16">
            <a:extLst>
              <a:ext uri="{FF2B5EF4-FFF2-40B4-BE49-F238E27FC236}">
                <a16:creationId xmlns:a16="http://schemas.microsoft.com/office/drawing/2014/main" id="{22CCF171-31A9-AD45-881F-CC466D8E5DCC}"/>
              </a:ext>
            </a:extLst>
          </p:cNvPr>
          <p:cNvGrpSpPr/>
          <p:nvPr/>
        </p:nvGrpSpPr>
        <p:grpSpPr>
          <a:xfrm>
            <a:off x="1679126" y="2928643"/>
            <a:ext cx="1591716" cy="955030"/>
            <a:chOff x="8918748" y="749622"/>
            <a:chExt cx="1591716" cy="955030"/>
          </a:xfrm>
          <a:solidFill>
            <a:schemeClr val="bg2">
              <a:lumMod val="50000"/>
            </a:schemeClr>
          </a:solidFill>
        </p:grpSpPr>
        <p:sp>
          <p:nvSpPr>
            <p:cNvPr id="19" name="Rounded Rectangle 18">
              <a:extLst>
                <a:ext uri="{FF2B5EF4-FFF2-40B4-BE49-F238E27FC236}">
                  <a16:creationId xmlns:a16="http://schemas.microsoft.com/office/drawing/2014/main" id="{5222E76A-3D7F-C94E-850A-8DC39EA497ED}"/>
                </a:ext>
              </a:extLst>
            </p:cNvPr>
            <p:cNvSpPr/>
            <p:nvPr/>
          </p:nvSpPr>
          <p:spPr>
            <a:xfrm>
              <a:off x="8918748" y="749622"/>
              <a:ext cx="1591716" cy="955030"/>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1" name="Rounded Rectangle 6">
              <a:extLst>
                <a:ext uri="{FF2B5EF4-FFF2-40B4-BE49-F238E27FC236}">
                  <a16:creationId xmlns:a16="http://schemas.microsoft.com/office/drawing/2014/main" id="{657A7D4F-606A-5545-8C56-07E015F3A2F2}"/>
                </a:ext>
              </a:extLst>
            </p:cNvPr>
            <p:cNvSpPr txBox="1"/>
            <p:nvPr/>
          </p:nvSpPr>
          <p:spPr>
            <a:xfrm>
              <a:off x="8946720" y="777594"/>
              <a:ext cx="1535772" cy="89908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Disposal </a:t>
              </a:r>
            </a:p>
          </p:txBody>
        </p:sp>
      </p:grpSp>
      <p:pic>
        <p:nvPicPr>
          <p:cNvPr id="25" name="Graphic 24" descr="Garbage">
            <a:extLst>
              <a:ext uri="{FF2B5EF4-FFF2-40B4-BE49-F238E27FC236}">
                <a16:creationId xmlns:a16="http://schemas.microsoft.com/office/drawing/2014/main" id="{F9FE5B98-351D-BD45-96C4-A815D20595C9}"/>
              </a:ext>
            </a:extLst>
          </p:cNvPr>
          <p:cNvPicPr>
            <a:picLocks noChangeAspect="1"/>
          </p:cNvPicPr>
          <p:nvPr/>
        </p:nvPicPr>
        <p:blipFill>
          <a:blip r:embed="rId20">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2058283" y="2014680"/>
            <a:ext cx="914400" cy="914400"/>
          </a:xfrm>
          <a:prstGeom prst="rect">
            <a:avLst/>
          </a:prstGeom>
        </p:spPr>
      </p:pic>
      <p:pic>
        <p:nvPicPr>
          <p:cNvPr id="5" name="Graphic 4" descr="Plate">
            <a:extLst>
              <a:ext uri="{FF2B5EF4-FFF2-40B4-BE49-F238E27FC236}">
                <a16:creationId xmlns:a16="http://schemas.microsoft.com/office/drawing/2014/main" id="{00623C63-0F28-8543-ABF8-945AB35E5799}"/>
              </a:ext>
            </a:extLst>
          </p:cNvPr>
          <p:cNvPicPr>
            <a:picLocks noChangeAspect="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10586994" y="3174966"/>
            <a:ext cx="914400" cy="914400"/>
          </a:xfrm>
          <a:prstGeom prst="rect">
            <a:avLst/>
          </a:prstGeom>
        </p:spPr>
      </p:pic>
      <p:pic>
        <p:nvPicPr>
          <p:cNvPr id="27" name="Graphic 26" descr="Plate">
            <a:extLst>
              <a:ext uri="{FF2B5EF4-FFF2-40B4-BE49-F238E27FC236}">
                <a16:creationId xmlns:a16="http://schemas.microsoft.com/office/drawing/2014/main" id="{2660AB5A-4812-BF45-AFA1-2B055F8A32F9}"/>
              </a:ext>
            </a:extLst>
          </p:cNvPr>
          <p:cNvPicPr>
            <a:picLocks noChangeAspect="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4788194" y="5869691"/>
            <a:ext cx="914400" cy="914400"/>
          </a:xfrm>
          <a:prstGeom prst="rect">
            <a:avLst/>
          </a:prstGeom>
        </p:spPr>
      </p:pic>
      <p:pic>
        <p:nvPicPr>
          <p:cNvPr id="8" name="Graphic 7" descr="Bamboo">
            <a:extLst>
              <a:ext uri="{FF2B5EF4-FFF2-40B4-BE49-F238E27FC236}">
                <a16:creationId xmlns:a16="http://schemas.microsoft.com/office/drawing/2014/main" id="{6673DC07-C30B-F94E-A1E9-5F57BC319242}"/>
              </a:ext>
            </a:extLst>
          </p:cNvPr>
          <p:cNvPicPr>
            <a:picLocks noChangeAspect="1"/>
          </p:cNvPicPr>
          <p:nvPr/>
        </p:nvPicPr>
        <p:blipFill>
          <a:blip r:embed="rId24">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9369719" y="1133992"/>
            <a:ext cx="914400" cy="914400"/>
          </a:xfrm>
          <a:prstGeom prst="rect">
            <a:avLst/>
          </a:prstGeom>
        </p:spPr>
      </p:pic>
      <p:sp>
        <p:nvSpPr>
          <p:cNvPr id="22" name="TextBox 21">
            <a:extLst>
              <a:ext uri="{FF2B5EF4-FFF2-40B4-BE49-F238E27FC236}">
                <a16:creationId xmlns:a16="http://schemas.microsoft.com/office/drawing/2014/main" id="{1BE126CF-452A-1440-B277-3B978C34022F}"/>
              </a:ext>
            </a:extLst>
          </p:cNvPr>
          <p:cNvSpPr txBox="1"/>
          <p:nvPr/>
        </p:nvSpPr>
        <p:spPr>
          <a:xfrm>
            <a:off x="412266" y="3927309"/>
            <a:ext cx="3364604"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600" dirty="0"/>
              <a:t>Biodegradable products need specific environments to decompose. </a:t>
            </a:r>
            <a:endParaRPr lang="en-US" sz="1000" dirty="0"/>
          </a:p>
        </p:txBody>
      </p:sp>
      <p:sp>
        <p:nvSpPr>
          <p:cNvPr id="29" name="TextBox 28">
            <a:extLst>
              <a:ext uri="{FF2B5EF4-FFF2-40B4-BE49-F238E27FC236}">
                <a16:creationId xmlns:a16="http://schemas.microsoft.com/office/drawing/2014/main" id="{0EFCAB1B-6E33-5D4C-B9C0-033C7EF5584E}"/>
              </a:ext>
            </a:extLst>
          </p:cNvPr>
          <p:cNvSpPr txBox="1"/>
          <p:nvPr/>
        </p:nvSpPr>
        <p:spPr>
          <a:xfrm>
            <a:off x="412266" y="5334575"/>
            <a:ext cx="3364604" cy="86177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000" dirty="0"/>
              <a:t>Sources: </a:t>
            </a:r>
          </a:p>
          <a:p>
            <a:r>
              <a:rPr lang="en-US" sz="1000" dirty="0">
                <a:hlinkClick r:id="rId26"/>
              </a:rPr>
              <a:t>http://www.allthings.bio/dispose-bio-based-plastics/</a:t>
            </a:r>
            <a:endParaRPr lang="en-US" sz="1000" dirty="0"/>
          </a:p>
          <a:p>
            <a:endParaRPr lang="en-US" sz="1000" dirty="0"/>
          </a:p>
          <a:p>
            <a:r>
              <a:rPr lang="en-US" sz="1000" dirty="0">
                <a:hlinkClick r:id="rId27"/>
              </a:rPr>
              <a:t>https://www.epa.gov/trash-free-waters/frequently-asked-questions-about-plastic-recycling-and-composting#home</a:t>
            </a:r>
            <a:endParaRPr lang="en-US" sz="1000" dirty="0"/>
          </a:p>
        </p:txBody>
      </p:sp>
      <p:sp>
        <p:nvSpPr>
          <p:cNvPr id="31" name="TextBox 30">
            <a:extLst>
              <a:ext uri="{FF2B5EF4-FFF2-40B4-BE49-F238E27FC236}">
                <a16:creationId xmlns:a16="http://schemas.microsoft.com/office/drawing/2014/main" id="{FDFC2CB4-5F3D-6F4A-B544-4AA7514718C9}"/>
              </a:ext>
            </a:extLst>
          </p:cNvPr>
          <p:cNvSpPr txBox="1"/>
          <p:nvPr/>
        </p:nvSpPr>
        <p:spPr>
          <a:xfrm>
            <a:off x="4465049" y="1800072"/>
            <a:ext cx="2165079" cy="123110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600" dirty="0"/>
              <a:t>Sugarcane products decomposes in about 90 days in the right conditions.</a:t>
            </a:r>
          </a:p>
          <a:p>
            <a:pPr algn="ctr"/>
            <a:r>
              <a:rPr lang="en-US" sz="1000" dirty="0"/>
              <a:t>(Source: </a:t>
            </a:r>
            <a:r>
              <a:rPr lang="en-US" sz="1000" dirty="0">
                <a:hlinkClick r:id="rId28"/>
              </a:rPr>
              <a:t>https://www.eccocane.org/</a:t>
            </a:r>
            <a:r>
              <a:rPr lang="en-US" sz="1000" dirty="0"/>
              <a:t>)</a:t>
            </a:r>
          </a:p>
        </p:txBody>
      </p:sp>
      <p:sp>
        <p:nvSpPr>
          <p:cNvPr id="33" name="TextBox 32">
            <a:extLst>
              <a:ext uri="{FF2B5EF4-FFF2-40B4-BE49-F238E27FC236}">
                <a16:creationId xmlns:a16="http://schemas.microsoft.com/office/drawing/2014/main" id="{9E5D09E0-600A-634B-95C5-5EB7DE34AD06}"/>
              </a:ext>
            </a:extLst>
          </p:cNvPr>
          <p:cNvSpPr txBox="1"/>
          <p:nvPr/>
        </p:nvSpPr>
        <p:spPr>
          <a:xfrm>
            <a:off x="412266" y="4509429"/>
            <a:ext cx="3364604"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600" dirty="0"/>
              <a:t>These will not decompose the same at the landfill than in an industrial composting plant.</a:t>
            </a:r>
          </a:p>
        </p:txBody>
      </p:sp>
    </p:spTree>
    <p:extLst>
      <p:ext uri="{BB962C8B-B14F-4D97-AF65-F5344CB8AC3E}">
        <p14:creationId xmlns:p14="http://schemas.microsoft.com/office/powerpoint/2010/main" val="24795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9" grpId="0" animBg="1"/>
      <p:bldP spid="31"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D7AF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1E4D1-6DAB-5F47-BA68-BB1E14208FFE}"/>
              </a:ext>
            </a:extLst>
          </p:cNvPr>
          <p:cNvSpPr>
            <a:spLocks noGrp="1"/>
          </p:cNvSpPr>
          <p:nvPr>
            <p:ph type="title"/>
          </p:nvPr>
        </p:nvSpPr>
        <p:spPr>
          <a:xfrm>
            <a:off x="784587" y="1003885"/>
            <a:ext cx="10515600" cy="1500187"/>
          </a:xfrm>
        </p:spPr>
        <p:txBody>
          <a:bodyPr anchor="t">
            <a:normAutofit fontScale="90000"/>
          </a:bodyPr>
          <a:lstStyle/>
          <a:p>
            <a:r>
              <a:rPr lang="en-US" b="1" dirty="0">
                <a:solidFill>
                  <a:schemeClr val="bg1"/>
                </a:solidFill>
              </a:rPr>
              <a:t>Day 1 </a:t>
            </a:r>
            <a:br>
              <a:rPr lang="en-US" b="1" dirty="0">
                <a:solidFill>
                  <a:schemeClr val="bg1"/>
                </a:solidFill>
              </a:rPr>
            </a:br>
            <a:r>
              <a:rPr lang="en-US" b="1" dirty="0">
                <a:solidFill>
                  <a:schemeClr val="bg1"/>
                </a:solidFill>
              </a:rPr>
              <a:t>Introduction to </a:t>
            </a:r>
            <a:r>
              <a:rPr lang="en-US" b="1" dirty="0" err="1">
                <a:solidFill>
                  <a:schemeClr val="bg1"/>
                </a:solidFill>
              </a:rPr>
              <a:t>Bioeconomony</a:t>
            </a:r>
            <a:endParaRPr lang="en-US" b="1" dirty="0">
              <a:solidFill>
                <a:schemeClr val="bg1"/>
              </a:solidFill>
            </a:endParaRPr>
          </a:p>
        </p:txBody>
      </p:sp>
      <p:sp>
        <p:nvSpPr>
          <p:cNvPr id="3" name="Text Placeholder 2">
            <a:extLst>
              <a:ext uri="{FF2B5EF4-FFF2-40B4-BE49-F238E27FC236}">
                <a16:creationId xmlns:a16="http://schemas.microsoft.com/office/drawing/2014/main" id="{00AC0F65-05F5-6240-9446-97B6DDCD7F4A}"/>
              </a:ext>
            </a:extLst>
          </p:cNvPr>
          <p:cNvSpPr>
            <a:spLocks noGrp="1"/>
          </p:cNvSpPr>
          <p:nvPr>
            <p:ph type="body" idx="1"/>
          </p:nvPr>
        </p:nvSpPr>
        <p:spPr>
          <a:xfrm>
            <a:off x="831850" y="3209925"/>
            <a:ext cx="10515600" cy="2879725"/>
          </a:xfrm>
        </p:spPr>
        <p:txBody>
          <a:bodyPr vert="horz" lIns="91440" tIns="45720" rIns="91440" bIns="45720" rtlCol="0" anchor="t">
            <a:normAutofit/>
          </a:bodyPr>
          <a:lstStyle/>
          <a:p>
            <a:r>
              <a:rPr lang="en-US" dirty="0">
                <a:solidFill>
                  <a:schemeClr val="bg1"/>
                </a:solidFill>
              </a:rPr>
              <a:t>Objectives: </a:t>
            </a:r>
            <a:endParaRPr lang="en-US" dirty="0">
              <a:solidFill>
                <a:schemeClr val="bg1"/>
              </a:solidFill>
              <a:ea typeface="+mn-lt"/>
              <a:cs typeface="+mn-lt"/>
            </a:endParaRPr>
          </a:p>
          <a:p>
            <a:pPr marL="342900" indent="-342900">
              <a:buChar char="•"/>
            </a:pPr>
            <a:r>
              <a:rPr lang="en-US" dirty="0">
                <a:solidFill>
                  <a:schemeClr val="bg1"/>
                </a:solidFill>
                <a:ea typeface="+mn-lt"/>
                <a:cs typeface="+mn-lt"/>
              </a:rPr>
              <a:t>Define a bioeconomy</a:t>
            </a:r>
          </a:p>
          <a:p>
            <a:pPr marL="342900" indent="-342900">
              <a:buChar char="•"/>
            </a:pPr>
            <a:r>
              <a:rPr lang="en-US" dirty="0">
                <a:solidFill>
                  <a:schemeClr val="bg1"/>
                </a:solidFill>
                <a:ea typeface="+mn-lt"/>
                <a:cs typeface="+mn-lt"/>
              </a:rPr>
              <a:t>Differentiate between nonrenewable and renewable sources</a:t>
            </a:r>
            <a:endParaRPr lang="en-US" dirty="0">
              <a:solidFill>
                <a:schemeClr val="bg1"/>
              </a:solidFill>
              <a:cs typeface="Calibri"/>
            </a:endParaRPr>
          </a:p>
          <a:p>
            <a:pPr marL="342900" indent="-342900">
              <a:buChar char="•"/>
            </a:pPr>
            <a:r>
              <a:rPr lang="en-US" dirty="0">
                <a:solidFill>
                  <a:schemeClr val="bg1"/>
                </a:solidFill>
                <a:ea typeface="+mn-lt"/>
                <a:cs typeface="+mn-lt"/>
              </a:rPr>
              <a:t>Describe advantages and challenges to creating a bioeconomy</a:t>
            </a:r>
            <a:endParaRPr lang="en-US" dirty="0">
              <a:solidFill>
                <a:schemeClr val="bg1"/>
              </a:solidFill>
              <a:cs typeface="Calibri"/>
            </a:endParaRPr>
          </a:p>
        </p:txBody>
      </p:sp>
      <p:sp>
        <p:nvSpPr>
          <p:cNvPr id="4" name="Slide Number Placeholder 3">
            <a:extLst>
              <a:ext uri="{FF2B5EF4-FFF2-40B4-BE49-F238E27FC236}">
                <a16:creationId xmlns:a16="http://schemas.microsoft.com/office/drawing/2014/main" id="{93E0C7FE-CE5C-AB48-9D52-4767C678E6CA}"/>
              </a:ext>
            </a:extLst>
          </p:cNvPr>
          <p:cNvSpPr>
            <a:spLocks noGrp="1"/>
          </p:cNvSpPr>
          <p:nvPr>
            <p:ph type="sldNum" sz="quarter" idx="12"/>
          </p:nvPr>
        </p:nvSpPr>
        <p:spPr/>
        <p:txBody>
          <a:bodyPr/>
          <a:lstStyle/>
          <a:p>
            <a:fld id="{A25C9503-D695-49CC-83A9-D335AB726572}" type="slidenum">
              <a:rPr lang="en-US" smtClean="0"/>
              <a:t>2</a:t>
            </a:fld>
            <a:endParaRPr lang="en-US"/>
          </a:p>
        </p:txBody>
      </p:sp>
      <p:grpSp>
        <p:nvGrpSpPr>
          <p:cNvPr id="8" name="Group 7">
            <a:extLst>
              <a:ext uri="{FF2B5EF4-FFF2-40B4-BE49-F238E27FC236}">
                <a16:creationId xmlns:a16="http://schemas.microsoft.com/office/drawing/2014/main" id="{073B9DF1-F5B3-0C45-86D3-67E85316965E}"/>
              </a:ext>
            </a:extLst>
          </p:cNvPr>
          <p:cNvGrpSpPr/>
          <p:nvPr/>
        </p:nvGrpSpPr>
        <p:grpSpPr>
          <a:xfrm>
            <a:off x="9481073" y="356711"/>
            <a:ext cx="2103120" cy="2103120"/>
            <a:chOff x="716182" y="3810586"/>
            <a:chExt cx="2103120" cy="2103120"/>
          </a:xfrm>
        </p:grpSpPr>
        <p:sp>
          <p:nvSpPr>
            <p:cNvPr id="5" name="Oval 4">
              <a:extLst>
                <a:ext uri="{FF2B5EF4-FFF2-40B4-BE49-F238E27FC236}">
                  <a16:creationId xmlns:a16="http://schemas.microsoft.com/office/drawing/2014/main" id="{5C424648-5E78-9148-A43D-07C666B98287}"/>
                </a:ext>
              </a:extLst>
            </p:cNvPr>
            <p:cNvSpPr/>
            <p:nvPr/>
          </p:nvSpPr>
          <p:spPr>
            <a:xfrm>
              <a:off x="716182" y="3810586"/>
              <a:ext cx="2103120" cy="210312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Graphic 5" descr="Head with gears">
              <a:extLst>
                <a:ext uri="{FF2B5EF4-FFF2-40B4-BE49-F238E27FC236}">
                  <a16:creationId xmlns:a16="http://schemas.microsoft.com/office/drawing/2014/main" id="{90C33B7C-8427-F54B-9E71-EA79B3C7098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4550" y="3938954"/>
              <a:ext cx="1846384" cy="1846384"/>
            </a:xfrm>
            <a:prstGeom prst="rect">
              <a:avLst/>
            </a:prstGeom>
          </p:spPr>
        </p:pic>
      </p:grpSp>
      <p:grpSp>
        <p:nvGrpSpPr>
          <p:cNvPr id="15" name="Group 14">
            <a:extLst>
              <a:ext uri="{FF2B5EF4-FFF2-40B4-BE49-F238E27FC236}">
                <a16:creationId xmlns:a16="http://schemas.microsoft.com/office/drawing/2014/main" id="{C1506DB2-DE6A-6043-9BD7-3B6D1EACB350}"/>
              </a:ext>
            </a:extLst>
          </p:cNvPr>
          <p:cNvGrpSpPr/>
          <p:nvPr/>
        </p:nvGrpSpPr>
        <p:grpSpPr>
          <a:xfrm>
            <a:off x="8109473" y="2637422"/>
            <a:ext cx="1371600" cy="1371600"/>
            <a:chOff x="9469278" y="2657475"/>
            <a:chExt cx="1371600" cy="1371600"/>
          </a:xfrm>
        </p:grpSpPr>
        <p:sp>
          <p:nvSpPr>
            <p:cNvPr id="13" name="Oval 12">
              <a:extLst>
                <a:ext uri="{FF2B5EF4-FFF2-40B4-BE49-F238E27FC236}">
                  <a16:creationId xmlns:a16="http://schemas.microsoft.com/office/drawing/2014/main" id="{BAADC753-1B3B-7746-9B8D-8B1EBEB3BAB4}"/>
                </a:ext>
              </a:extLst>
            </p:cNvPr>
            <p:cNvSpPr/>
            <p:nvPr/>
          </p:nvSpPr>
          <p:spPr>
            <a:xfrm>
              <a:off x="9469278" y="2657475"/>
              <a:ext cx="1371600" cy="1371600"/>
            </a:xfrm>
            <a:prstGeom prst="ellipse">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0" name="Graphic 9" descr="Lightbulb and gear">
              <a:extLst>
                <a:ext uri="{FF2B5EF4-FFF2-40B4-BE49-F238E27FC236}">
                  <a16:creationId xmlns:a16="http://schemas.microsoft.com/office/drawing/2014/main" id="{304CBFE5-184C-4E49-BE98-990D8B425C4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697878" y="2837147"/>
              <a:ext cx="914400" cy="914400"/>
            </a:xfrm>
            <a:prstGeom prst="rect">
              <a:avLst/>
            </a:prstGeom>
          </p:spPr>
        </p:pic>
      </p:grpSp>
      <p:grpSp>
        <p:nvGrpSpPr>
          <p:cNvPr id="14" name="Group 13">
            <a:extLst>
              <a:ext uri="{FF2B5EF4-FFF2-40B4-BE49-F238E27FC236}">
                <a16:creationId xmlns:a16="http://schemas.microsoft.com/office/drawing/2014/main" id="{6F19C352-2D06-3D40-9628-EFDC7F9256A7}"/>
              </a:ext>
            </a:extLst>
          </p:cNvPr>
          <p:cNvGrpSpPr/>
          <p:nvPr/>
        </p:nvGrpSpPr>
        <p:grpSpPr>
          <a:xfrm>
            <a:off x="9168130" y="4182972"/>
            <a:ext cx="2103120" cy="2173378"/>
            <a:chOff x="7312845" y="448303"/>
            <a:chExt cx="2103120" cy="2173378"/>
          </a:xfrm>
        </p:grpSpPr>
        <p:sp>
          <p:nvSpPr>
            <p:cNvPr id="7" name="Oval 6">
              <a:extLst>
                <a:ext uri="{FF2B5EF4-FFF2-40B4-BE49-F238E27FC236}">
                  <a16:creationId xmlns:a16="http://schemas.microsoft.com/office/drawing/2014/main" id="{FC3082E7-6CF0-0D48-B8FE-BBC959CBBC25}"/>
                </a:ext>
              </a:extLst>
            </p:cNvPr>
            <p:cNvSpPr/>
            <p:nvPr/>
          </p:nvSpPr>
          <p:spPr>
            <a:xfrm>
              <a:off x="7312845" y="518561"/>
              <a:ext cx="2103120" cy="2103120"/>
            </a:xfrm>
            <a:prstGeom prst="ellipse">
              <a:avLst/>
            </a:prstGeom>
            <a:solidFill>
              <a:srgbClr val="EEB1FD"/>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2" name="Graphic 11" descr="Group brainstorm">
              <a:extLst>
                <a:ext uri="{FF2B5EF4-FFF2-40B4-BE49-F238E27FC236}">
                  <a16:creationId xmlns:a16="http://schemas.microsoft.com/office/drawing/2014/main" id="{C5FFCB47-C598-F04B-BBAB-D1F5E4E7BD8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397091" y="448303"/>
              <a:ext cx="1934627" cy="1934627"/>
            </a:xfrm>
            <a:prstGeom prst="rect">
              <a:avLst/>
            </a:prstGeom>
          </p:spPr>
        </p:pic>
      </p:grpSp>
    </p:spTree>
    <p:extLst>
      <p:ext uri="{BB962C8B-B14F-4D97-AF65-F5344CB8AC3E}">
        <p14:creationId xmlns:p14="http://schemas.microsoft.com/office/powerpoint/2010/main" val="2805987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2E2E6-9FE4-C749-8692-D2EB82DBA45F}"/>
              </a:ext>
            </a:extLst>
          </p:cNvPr>
          <p:cNvSpPr>
            <a:spLocks noGrp="1"/>
          </p:cNvSpPr>
          <p:nvPr>
            <p:ph type="title"/>
          </p:nvPr>
        </p:nvSpPr>
        <p:spPr>
          <a:solidFill>
            <a:srgbClr val="FF6CFF"/>
          </a:solidFill>
        </p:spPr>
        <p:txBody>
          <a:bodyPr/>
          <a:lstStyle/>
          <a:p>
            <a:pPr algn="ctr"/>
            <a:r>
              <a:rPr lang="en-US" b="1" dirty="0">
                <a:solidFill>
                  <a:schemeClr val="bg1"/>
                </a:solidFill>
              </a:rPr>
              <a:t>In groups research the following ...</a:t>
            </a:r>
          </a:p>
        </p:txBody>
      </p:sp>
      <p:sp>
        <p:nvSpPr>
          <p:cNvPr id="3" name="Content Placeholder 2">
            <a:extLst>
              <a:ext uri="{FF2B5EF4-FFF2-40B4-BE49-F238E27FC236}">
                <a16:creationId xmlns:a16="http://schemas.microsoft.com/office/drawing/2014/main" id="{14FFA3B4-EC08-074A-9997-A5266AF31AC8}"/>
              </a:ext>
            </a:extLst>
          </p:cNvPr>
          <p:cNvSpPr>
            <a:spLocks noGrp="1"/>
          </p:cNvSpPr>
          <p:nvPr>
            <p:ph idx="1"/>
          </p:nvPr>
        </p:nvSpPr>
        <p:spPr>
          <a:xfrm>
            <a:off x="838200" y="1825625"/>
            <a:ext cx="10515600" cy="3421624"/>
          </a:xfrm>
        </p:spPr>
        <p:txBody>
          <a:bodyPr/>
          <a:lstStyle/>
          <a:p>
            <a:r>
              <a:rPr lang="en-US" dirty="0"/>
              <a:t>Group 1 – Life cycle of a pair of jeans</a:t>
            </a:r>
          </a:p>
          <a:p>
            <a:r>
              <a:rPr lang="en-US" dirty="0"/>
              <a:t>Group 2 – Life cycle of a plastic water bottle</a:t>
            </a:r>
          </a:p>
          <a:p>
            <a:r>
              <a:rPr lang="en-US" dirty="0"/>
              <a:t>Group 3 – Life cycle of a cell phone</a:t>
            </a:r>
          </a:p>
          <a:p>
            <a:r>
              <a:rPr lang="en-US" dirty="0"/>
              <a:t>Group 4 – Life cycle of organic bamboo straws</a:t>
            </a:r>
          </a:p>
          <a:p>
            <a:r>
              <a:rPr lang="en-US" dirty="0"/>
              <a:t>Group 5 – Life cycle of a teabag</a:t>
            </a:r>
          </a:p>
          <a:p>
            <a:r>
              <a:rPr lang="en-US" dirty="0"/>
              <a:t>Group 6 – Life cycle of a palm leaf plate</a:t>
            </a:r>
          </a:p>
          <a:p>
            <a:pPr marL="0" indent="0">
              <a:buNone/>
            </a:pPr>
            <a:endParaRPr lang="en-US" dirty="0"/>
          </a:p>
        </p:txBody>
      </p:sp>
      <p:sp>
        <p:nvSpPr>
          <p:cNvPr id="17" name="Slide Number Placeholder 16">
            <a:extLst>
              <a:ext uri="{FF2B5EF4-FFF2-40B4-BE49-F238E27FC236}">
                <a16:creationId xmlns:a16="http://schemas.microsoft.com/office/drawing/2014/main" id="{10A14C9E-E689-FB42-8C1B-BA3B9DB17644}"/>
              </a:ext>
            </a:extLst>
          </p:cNvPr>
          <p:cNvSpPr>
            <a:spLocks noGrp="1"/>
          </p:cNvSpPr>
          <p:nvPr>
            <p:ph type="sldNum" sz="quarter" idx="12"/>
          </p:nvPr>
        </p:nvSpPr>
        <p:spPr/>
        <p:txBody>
          <a:bodyPr/>
          <a:lstStyle/>
          <a:p>
            <a:fld id="{A25C9503-D695-49CC-83A9-D335AB726572}" type="slidenum">
              <a:rPr lang="en-US" smtClean="0"/>
              <a:t>20</a:t>
            </a:fld>
            <a:endParaRPr lang="en-US"/>
          </a:p>
        </p:txBody>
      </p:sp>
      <p:sp>
        <p:nvSpPr>
          <p:cNvPr id="10" name="Title 1">
            <a:extLst>
              <a:ext uri="{FF2B5EF4-FFF2-40B4-BE49-F238E27FC236}">
                <a16:creationId xmlns:a16="http://schemas.microsoft.com/office/drawing/2014/main" id="{F68D9906-5442-6049-A302-788C023AD669}"/>
              </a:ext>
            </a:extLst>
          </p:cNvPr>
          <p:cNvSpPr txBox="1">
            <a:spLocks/>
          </p:cNvSpPr>
          <p:nvPr/>
        </p:nvSpPr>
        <p:spPr>
          <a:xfrm>
            <a:off x="2636748" y="5023646"/>
            <a:ext cx="8960110" cy="13255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C88CF9"/>
                </a:solidFill>
              </a:rPr>
              <a:t>Each group will make a poster of their life cycle and present it to the class.</a:t>
            </a:r>
          </a:p>
        </p:txBody>
      </p:sp>
      <p:grpSp>
        <p:nvGrpSpPr>
          <p:cNvPr id="14" name="Graphic 5" descr="Blueprint">
            <a:extLst>
              <a:ext uri="{FF2B5EF4-FFF2-40B4-BE49-F238E27FC236}">
                <a16:creationId xmlns:a16="http://schemas.microsoft.com/office/drawing/2014/main" id="{0E2BA28B-2339-A945-AA9F-5533098C1065}"/>
              </a:ext>
            </a:extLst>
          </p:cNvPr>
          <p:cNvGrpSpPr/>
          <p:nvPr/>
        </p:nvGrpSpPr>
        <p:grpSpPr>
          <a:xfrm rot="499720">
            <a:off x="985457" y="4837479"/>
            <a:ext cx="1564409" cy="1564409"/>
            <a:chOff x="9761919" y="3638495"/>
            <a:chExt cx="1564409" cy="1564409"/>
          </a:xfrm>
          <a:solidFill>
            <a:schemeClr val="accent2"/>
          </a:solidFill>
        </p:grpSpPr>
        <p:sp>
          <p:nvSpPr>
            <p:cNvPr id="15" name="Freeform 14">
              <a:extLst>
                <a:ext uri="{FF2B5EF4-FFF2-40B4-BE49-F238E27FC236}">
                  <a16:creationId xmlns:a16="http://schemas.microsoft.com/office/drawing/2014/main" id="{E0F03226-CE6D-134E-82E5-282355A56375}"/>
                </a:ext>
              </a:extLst>
            </p:cNvPr>
            <p:cNvSpPr/>
            <p:nvPr/>
          </p:nvSpPr>
          <p:spPr>
            <a:xfrm>
              <a:off x="10943992" y="3817770"/>
              <a:ext cx="170424" cy="169294"/>
            </a:xfrm>
            <a:custGeom>
              <a:avLst/>
              <a:gdLst>
                <a:gd name="connsiteX0" fmla="*/ 102045 w 170424"/>
                <a:gd name="connsiteY0" fmla="*/ 169294 h 169294"/>
                <a:gd name="connsiteX1" fmla="*/ 160075 w 170424"/>
                <a:gd name="connsiteY1" fmla="*/ 111688 h 169294"/>
                <a:gd name="connsiteX2" fmla="*/ 162852 w 170424"/>
                <a:gd name="connsiteY2" fmla="*/ 68727 h 169294"/>
                <a:gd name="connsiteX3" fmla="*/ 160873 w 170424"/>
                <a:gd name="connsiteY3" fmla="*/ 66679 h 169294"/>
                <a:gd name="connsiteX4" fmla="*/ 103838 w 170424"/>
                <a:gd name="connsiteY4" fmla="*/ 9643 h 169294"/>
                <a:gd name="connsiteX5" fmla="*/ 58556 w 170424"/>
                <a:gd name="connsiteY5" fmla="*/ 9117 h 169294"/>
                <a:gd name="connsiteX6" fmla="*/ 58030 w 170424"/>
                <a:gd name="connsiteY6" fmla="*/ 9643 h 169294"/>
                <a:gd name="connsiteX7" fmla="*/ 0 w 170424"/>
                <a:gd name="connsiteY7" fmla="*/ 67249 h 169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24" h="169294">
                  <a:moveTo>
                    <a:pt x="102045" y="169294"/>
                  </a:moveTo>
                  <a:lnTo>
                    <a:pt x="160075" y="111688"/>
                  </a:lnTo>
                  <a:cubicBezTo>
                    <a:pt x="172704" y="100592"/>
                    <a:pt x="173948" y="81358"/>
                    <a:pt x="162852" y="68727"/>
                  </a:cubicBezTo>
                  <a:cubicBezTo>
                    <a:pt x="162224" y="68015"/>
                    <a:pt x="161564" y="67331"/>
                    <a:pt x="160873" y="66679"/>
                  </a:cubicBezTo>
                  <a:lnTo>
                    <a:pt x="103838" y="9643"/>
                  </a:lnTo>
                  <a:cubicBezTo>
                    <a:pt x="91479" y="-3006"/>
                    <a:pt x="71205" y="-3242"/>
                    <a:pt x="58556" y="9117"/>
                  </a:cubicBezTo>
                  <a:cubicBezTo>
                    <a:pt x="58378" y="9291"/>
                    <a:pt x="58202" y="9466"/>
                    <a:pt x="58030" y="9643"/>
                  </a:cubicBezTo>
                  <a:lnTo>
                    <a:pt x="0" y="67249"/>
                  </a:lnTo>
                  <a:close/>
                </a:path>
              </a:pathLst>
            </a:custGeom>
            <a:grpFill/>
            <a:ln w="1627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8A9B2E19-5F06-9448-8D42-87FD85E011D0}"/>
                </a:ext>
              </a:extLst>
            </p:cNvPr>
            <p:cNvSpPr/>
            <p:nvPr/>
          </p:nvSpPr>
          <p:spPr>
            <a:xfrm>
              <a:off x="10690819" y="4233296"/>
              <a:ext cx="317770" cy="570357"/>
            </a:xfrm>
            <a:custGeom>
              <a:avLst/>
              <a:gdLst>
                <a:gd name="connsiteX0" fmla="*/ 146663 w 317770"/>
                <a:gd name="connsiteY0" fmla="*/ 391102 h 570357"/>
                <a:gd name="connsiteX1" fmla="*/ 146663 w 317770"/>
                <a:gd name="connsiteY1" fmla="*/ 342214 h 570357"/>
                <a:gd name="connsiteX2" fmla="*/ 24444 w 317770"/>
                <a:gd name="connsiteY2" fmla="*/ 342214 h 570357"/>
                <a:gd name="connsiteX3" fmla="*/ 24444 w 317770"/>
                <a:gd name="connsiteY3" fmla="*/ 521470 h 570357"/>
                <a:gd name="connsiteX4" fmla="*/ 0 w 317770"/>
                <a:gd name="connsiteY4" fmla="*/ 521470 h 570357"/>
                <a:gd name="connsiteX5" fmla="*/ 0 w 317770"/>
                <a:gd name="connsiteY5" fmla="*/ 570357 h 570357"/>
                <a:gd name="connsiteX6" fmla="*/ 317771 w 317770"/>
                <a:gd name="connsiteY6" fmla="*/ 570357 h 570357"/>
                <a:gd name="connsiteX7" fmla="*/ 317771 w 317770"/>
                <a:gd name="connsiteY7" fmla="*/ 0 h 570357"/>
                <a:gd name="connsiteX8" fmla="*/ 180217 w 317770"/>
                <a:gd name="connsiteY8" fmla="*/ 0 h 570357"/>
                <a:gd name="connsiteX9" fmla="*/ 131329 w 317770"/>
                <a:gd name="connsiteY9" fmla="*/ 48888 h 570357"/>
                <a:gd name="connsiteX10" fmla="*/ 268883 w 317770"/>
                <a:gd name="connsiteY10" fmla="*/ 48888 h 570357"/>
                <a:gd name="connsiteX11" fmla="*/ 268883 w 317770"/>
                <a:gd name="connsiteY11" fmla="*/ 195551 h 570357"/>
                <a:gd name="connsiteX12" fmla="*/ 16263 w 317770"/>
                <a:gd name="connsiteY12" fmla="*/ 195551 h 570357"/>
                <a:gd name="connsiteX13" fmla="*/ 16263 w 317770"/>
                <a:gd name="connsiteY13" fmla="*/ 244439 h 570357"/>
                <a:gd name="connsiteX14" fmla="*/ 268883 w 317770"/>
                <a:gd name="connsiteY14" fmla="*/ 244439 h 570357"/>
                <a:gd name="connsiteX15" fmla="*/ 268883 w 317770"/>
                <a:gd name="connsiteY15" fmla="*/ 342214 h 570357"/>
                <a:gd name="connsiteX16" fmla="*/ 228143 w 317770"/>
                <a:gd name="connsiteY16" fmla="*/ 342214 h 570357"/>
                <a:gd name="connsiteX17" fmla="*/ 228143 w 317770"/>
                <a:gd name="connsiteY17" fmla="*/ 391102 h 570357"/>
                <a:gd name="connsiteX18" fmla="*/ 268883 w 317770"/>
                <a:gd name="connsiteY18" fmla="*/ 391102 h 570357"/>
                <a:gd name="connsiteX19" fmla="*/ 268883 w 317770"/>
                <a:gd name="connsiteY19" fmla="*/ 521470 h 570357"/>
                <a:gd name="connsiteX20" fmla="*/ 73332 w 317770"/>
                <a:gd name="connsiteY20" fmla="*/ 521470 h 570357"/>
                <a:gd name="connsiteX21" fmla="*/ 73332 w 317770"/>
                <a:gd name="connsiteY21" fmla="*/ 391102 h 570357"/>
                <a:gd name="connsiteX22" fmla="*/ 146663 w 317770"/>
                <a:gd name="connsiteY22" fmla="*/ 391102 h 57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7770" h="570357">
                  <a:moveTo>
                    <a:pt x="146663" y="391102"/>
                  </a:moveTo>
                  <a:lnTo>
                    <a:pt x="146663" y="342214"/>
                  </a:lnTo>
                  <a:lnTo>
                    <a:pt x="24444" y="342214"/>
                  </a:lnTo>
                  <a:lnTo>
                    <a:pt x="24444" y="521470"/>
                  </a:lnTo>
                  <a:lnTo>
                    <a:pt x="0" y="521470"/>
                  </a:lnTo>
                  <a:lnTo>
                    <a:pt x="0" y="570357"/>
                  </a:lnTo>
                  <a:lnTo>
                    <a:pt x="317771" y="570357"/>
                  </a:lnTo>
                  <a:lnTo>
                    <a:pt x="317771" y="0"/>
                  </a:lnTo>
                  <a:lnTo>
                    <a:pt x="180217" y="0"/>
                  </a:lnTo>
                  <a:lnTo>
                    <a:pt x="131329" y="48888"/>
                  </a:lnTo>
                  <a:lnTo>
                    <a:pt x="268883" y="48888"/>
                  </a:lnTo>
                  <a:lnTo>
                    <a:pt x="268883" y="195551"/>
                  </a:lnTo>
                  <a:lnTo>
                    <a:pt x="16263" y="195551"/>
                  </a:lnTo>
                  <a:lnTo>
                    <a:pt x="16263" y="244439"/>
                  </a:lnTo>
                  <a:lnTo>
                    <a:pt x="268883" y="244439"/>
                  </a:lnTo>
                  <a:lnTo>
                    <a:pt x="268883" y="342214"/>
                  </a:lnTo>
                  <a:lnTo>
                    <a:pt x="228143" y="342214"/>
                  </a:lnTo>
                  <a:lnTo>
                    <a:pt x="228143" y="391102"/>
                  </a:lnTo>
                  <a:lnTo>
                    <a:pt x="268883" y="391102"/>
                  </a:lnTo>
                  <a:lnTo>
                    <a:pt x="268883" y="521470"/>
                  </a:lnTo>
                  <a:lnTo>
                    <a:pt x="73332" y="521470"/>
                  </a:lnTo>
                  <a:lnTo>
                    <a:pt x="73332" y="391102"/>
                  </a:lnTo>
                  <a:lnTo>
                    <a:pt x="146663" y="391102"/>
                  </a:lnTo>
                  <a:close/>
                </a:path>
              </a:pathLst>
            </a:custGeom>
            <a:grpFill/>
            <a:ln w="1627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39D87FF-2A8B-F941-9AC3-D73F87896EFC}"/>
                </a:ext>
              </a:extLst>
            </p:cNvPr>
            <p:cNvSpPr/>
            <p:nvPr/>
          </p:nvSpPr>
          <p:spPr>
            <a:xfrm>
              <a:off x="9875990" y="3850342"/>
              <a:ext cx="1336266" cy="1157010"/>
            </a:xfrm>
            <a:custGeom>
              <a:avLst/>
              <a:gdLst>
                <a:gd name="connsiteX0" fmla="*/ 1215041 w 1336266"/>
                <a:gd name="connsiteY0" fmla="*/ 162959 h 1157010"/>
                <a:gd name="connsiteX1" fmla="*/ 1117265 w 1336266"/>
                <a:gd name="connsiteY1" fmla="*/ 260735 h 1157010"/>
                <a:gd name="connsiteX2" fmla="*/ 1238491 w 1336266"/>
                <a:gd name="connsiteY2" fmla="*/ 260735 h 1157010"/>
                <a:gd name="connsiteX3" fmla="*/ 1238491 w 1336266"/>
                <a:gd name="connsiteY3" fmla="*/ 1059235 h 1157010"/>
                <a:gd name="connsiteX4" fmla="*/ 284771 w 1336266"/>
                <a:gd name="connsiteY4" fmla="*/ 1059235 h 1157010"/>
                <a:gd name="connsiteX5" fmla="*/ 292365 w 1336266"/>
                <a:gd name="connsiteY5" fmla="*/ 1026643 h 1157010"/>
                <a:gd name="connsiteX6" fmla="*/ 293327 w 1336266"/>
                <a:gd name="connsiteY6" fmla="*/ 1010348 h 1157010"/>
                <a:gd name="connsiteX7" fmla="*/ 293327 w 1336266"/>
                <a:gd name="connsiteY7" fmla="*/ 260735 h 1157010"/>
                <a:gd name="connsiteX8" fmla="*/ 773731 w 1336266"/>
                <a:gd name="connsiteY8" fmla="*/ 260735 h 1157010"/>
                <a:gd name="connsiteX9" fmla="*/ 871327 w 1336266"/>
                <a:gd name="connsiteY9" fmla="*/ 162959 h 1157010"/>
                <a:gd name="connsiteX10" fmla="*/ 293327 w 1336266"/>
                <a:gd name="connsiteY10" fmla="*/ 162959 h 1157010"/>
                <a:gd name="connsiteX11" fmla="*/ 293327 w 1336266"/>
                <a:gd name="connsiteY11" fmla="*/ 146663 h 1157010"/>
                <a:gd name="connsiteX12" fmla="*/ 146663 w 1336266"/>
                <a:gd name="connsiteY12" fmla="*/ 0 h 1157010"/>
                <a:gd name="connsiteX13" fmla="*/ 0 w 1336266"/>
                <a:gd name="connsiteY13" fmla="*/ 146663 h 1157010"/>
                <a:gd name="connsiteX14" fmla="*/ 0 w 1336266"/>
                <a:gd name="connsiteY14" fmla="*/ 1010348 h 1157010"/>
                <a:gd name="connsiteX15" fmla="*/ 961 w 1336266"/>
                <a:gd name="connsiteY15" fmla="*/ 1026643 h 1157010"/>
                <a:gd name="connsiteX16" fmla="*/ 139477 w 1336266"/>
                <a:gd name="connsiteY16" fmla="*/ 1156652 h 1157010"/>
                <a:gd name="connsiteX17" fmla="*/ 139477 w 1336266"/>
                <a:gd name="connsiteY17" fmla="*/ 1157011 h 1157010"/>
                <a:gd name="connsiteX18" fmla="*/ 1336266 w 1336266"/>
                <a:gd name="connsiteY18" fmla="*/ 1157011 h 1157010"/>
                <a:gd name="connsiteX19" fmla="*/ 1336266 w 1336266"/>
                <a:gd name="connsiteY19" fmla="*/ 162959 h 1157010"/>
                <a:gd name="connsiteX20" fmla="*/ 146663 w 1336266"/>
                <a:gd name="connsiteY20" fmla="*/ 1059235 h 1157010"/>
                <a:gd name="connsiteX21" fmla="*/ 97776 w 1336266"/>
                <a:gd name="connsiteY21" fmla="*/ 1010348 h 1157010"/>
                <a:gd name="connsiteX22" fmla="*/ 146663 w 1336266"/>
                <a:gd name="connsiteY22" fmla="*/ 961460 h 1157010"/>
                <a:gd name="connsiteX23" fmla="*/ 195551 w 1336266"/>
                <a:gd name="connsiteY23" fmla="*/ 1010348 h 1157010"/>
                <a:gd name="connsiteX24" fmla="*/ 146663 w 1336266"/>
                <a:gd name="connsiteY24" fmla="*/ 1059235 h 1157010"/>
                <a:gd name="connsiteX25" fmla="*/ 195551 w 1336266"/>
                <a:gd name="connsiteY25" fmla="*/ 872240 h 1157010"/>
                <a:gd name="connsiteX26" fmla="*/ 97776 w 1336266"/>
                <a:gd name="connsiteY26" fmla="*/ 872240 h 1157010"/>
                <a:gd name="connsiteX27" fmla="*/ 97776 w 1336266"/>
                <a:gd name="connsiteY27" fmla="*/ 146663 h 1157010"/>
                <a:gd name="connsiteX28" fmla="*/ 146663 w 1336266"/>
                <a:gd name="connsiteY28" fmla="*/ 97776 h 1157010"/>
                <a:gd name="connsiteX29" fmla="*/ 195551 w 1336266"/>
                <a:gd name="connsiteY29" fmla="*/ 146663 h 115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6266" h="1157010">
                  <a:moveTo>
                    <a:pt x="1215041" y="162959"/>
                  </a:moveTo>
                  <a:lnTo>
                    <a:pt x="1117265" y="260735"/>
                  </a:lnTo>
                  <a:lnTo>
                    <a:pt x="1238491" y="260735"/>
                  </a:lnTo>
                  <a:lnTo>
                    <a:pt x="1238491" y="1059235"/>
                  </a:lnTo>
                  <a:lnTo>
                    <a:pt x="284771" y="1059235"/>
                  </a:lnTo>
                  <a:cubicBezTo>
                    <a:pt x="288547" y="1048700"/>
                    <a:pt x="291094" y="1037764"/>
                    <a:pt x="292365" y="1026643"/>
                  </a:cubicBezTo>
                  <a:lnTo>
                    <a:pt x="293327" y="1010348"/>
                  </a:lnTo>
                  <a:lnTo>
                    <a:pt x="293327" y="260735"/>
                  </a:lnTo>
                  <a:lnTo>
                    <a:pt x="773731" y="260735"/>
                  </a:lnTo>
                  <a:lnTo>
                    <a:pt x="871327" y="162959"/>
                  </a:lnTo>
                  <a:lnTo>
                    <a:pt x="293327" y="162959"/>
                  </a:lnTo>
                  <a:lnTo>
                    <a:pt x="293327" y="146663"/>
                  </a:lnTo>
                  <a:cubicBezTo>
                    <a:pt x="293327" y="65663"/>
                    <a:pt x="227664" y="0"/>
                    <a:pt x="146663" y="0"/>
                  </a:cubicBezTo>
                  <a:cubicBezTo>
                    <a:pt x="65663" y="0"/>
                    <a:pt x="0" y="65663"/>
                    <a:pt x="0" y="146663"/>
                  </a:cubicBezTo>
                  <a:lnTo>
                    <a:pt x="0" y="1010348"/>
                  </a:lnTo>
                  <a:lnTo>
                    <a:pt x="961" y="1026643"/>
                  </a:lnTo>
                  <a:cubicBezTo>
                    <a:pt x="9069" y="1098052"/>
                    <a:pt x="67698" y="1153080"/>
                    <a:pt x="139477" y="1156652"/>
                  </a:cubicBezTo>
                  <a:lnTo>
                    <a:pt x="139477" y="1157011"/>
                  </a:lnTo>
                  <a:lnTo>
                    <a:pt x="1336266" y="1157011"/>
                  </a:lnTo>
                  <a:lnTo>
                    <a:pt x="1336266" y="162959"/>
                  </a:lnTo>
                  <a:close/>
                  <a:moveTo>
                    <a:pt x="146663" y="1059235"/>
                  </a:moveTo>
                  <a:cubicBezTo>
                    <a:pt x="119663" y="1059235"/>
                    <a:pt x="97776" y="1037348"/>
                    <a:pt x="97776" y="1010348"/>
                  </a:cubicBezTo>
                  <a:cubicBezTo>
                    <a:pt x="97776" y="983347"/>
                    <a:pt x="119663" y="961460"/>
                    <a:pt x="146663" y="961460"/>
                  </a:cubicBezTo>
                  <a:cubicBezTo>
                    <a:pt x="173664" y="961460"/>
                    <a:pt x="195551" y="983347"/>
                    <a:pt x="195551" y="1010348"/>
                  </a:cubicBezTo>
                  <a:cubicBezTo>
                    <a:pt x="195551" y="1037348"/>
                    <a:pt x="173664" y="1059235"/>
                    <a:pt x="146663" y="1059235"/>
                  </a:cubicBezTo>
                  <a:close/>
                  <a:moveTo>
                    <a:pt x="195551" y="872240"/>
                  </a:moveTo>
                  <a:cubicBezTo>
                    <a:pt x="163957" y="860832"/>
                    <a:pt x="129370" y="860832"/>
                    <a:pt x="97776" y="872240"/>
                  </a:cubicBezTo>
                  <a:lnTo>
                    <a:pt x="97776" y="146663"/>
                  </a:lnTo>
                  <a:cubicBezTo>
                    <a:pt x="97776" y="119663"/>
                    <a:pt x="119663" y="97776"/>
                    <a:pt x="146663" y="97776"/>
                  </a:cubicBezTo>
                  <a:cubicBezTo>
                    <a:pt x="173664" y="97776"/>
                    <a:pt x="195551" y="119663"/>
                    <a:pt x="195551" y="146663"/>
                  </a:cubicBezTo>
                  <a:close/>
                </a:path>
              </a:pathLst>
            </a:custGeom>
            <a:grpFill/>
            <a:ln w="1627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6B14C2B0-E179-E44E-B7A1-8262FFD5317E}"/>
                </a:ext>
              </a:extLst>
            </p:cNvPr>
            <p:cNvSpPr/>
            <p:nvPr/>
          </p:nvSpPr>
          <p:spPr>
            <a:xfrm>
              <a:off x="10275240" y="4233296"/>
              <a:ext cx="317803" cy="570357"/>
            </a:xfrm>
            <a:custGeom>
              <a:avLst/>
              <a:gdLst>
                <a:gd name="connsiteX0" fmla="*/ 203715 w 317803"/>
                <a:gd name="connsiteY0" fmla="*/ 48888 h 570357"/>
                <a:gd name="connsiteX1" fmla="*/ 252505 w 317803"/>
                <a:gd name="connsiteY1" fmla="*/ 0 h 570357"/>
                <a:gd name="connsiteX2" fmla="*/ 0 w 317803"/>
                <a:gd name="connsiteY2" fmla="*/ 0 h 570357"/>
                <a:gd name="connsiteX3" fmla="*/ 0 w 317803"/>
                <a:gd name="connsiteY3" fmla="*/ 570357 h 570357"/>
                <a:gd name="connsiteX4" fmla="*/ 317803 w 317803"/>
                <a:gd name="connsiteY4" fmla="*/ 570357 h 570357"/>
                <a:gd name="connsiteX5" fmla="*/ 317803 w 317803"/>
                <a:gd name="connsiteY5" fmla="*/ 521470 h 570357"/>
                <a:gd name="connsiteX6" fmla="*/ 293359 w 317803"/>
                <a:gd name="connsiteY6" fmla="*/ 521470 h 570357"/>
                <a:gd name="connsiteX7" fmla="*/ 293359 w 317803"/>
                <a:gd name="connsiteY7" fmla="*/ 342214 h 570357"/>
                <a:gd name="connsiteX8" fmla="*/ 171140 w 317803"/>
                <a:gd name="connsiteY8" fmla="*/ 342214 h 570357"/>
                <a:gd name="connsiteX9" fmla="*/ 171140 w 317803"/>
                <a:gd name="connsiteY9" fmla="*/ 391102 h 570357"/>
                <a:gd name="connsiteX10" fmla="*/ 244471 w 317803"/>
                <a:gd name="connsiteY10" fmla="*/ 391102 h 570357"/>
                <a:gd name="connsiteX11" fmla="*/ 244471 w 317803"/>
                <a:gd name="connsiteY11" fmla="*/ 521470 h 570357"/>
                <a:gd name="connsiteX12" fmla="*/ 48888 w 317803"/>
                <a:gd name="connsiteY12" fmla="*/ 521470 h 570357"/>
                <a:gd name="connsiteX13" fmla="*/ 48888 w 317803"/>
                <a:gd name="connsiteY13" fmla="*/ 391102 h 570357"/>
                <a:gd name="connsiteX14" fmla="*/ 89660 w 317803"/>
                <a:gd name="connsiteY14" fmla="*/ 391102 h 570357"/>
                <a:gd name="connsiteX15" fmla="*/ 89660 w 317803"/>
                <a:gd name="connsiteY15" fmla="*/ 342214 h 570357"/>
                <a:gd name="connsiteX16" fmla="*/ 48888 w 317803"/>
                <a:gd name="connsiteY16" fmla="*/ 342214 h 570357"/>
                <a:gd name="connsiteX17" fmla="*/ 48888 w 317803"/>
                <a:gd name="connsiteY17" fmla="*/ 244439 h 570357"/>
                <a:gd name="connsiteX18" fmla="*/ 138695 w 317803"/>
                <a:gd name="connsiteY18" fmla="*/ 244439 h 570357"/>
                <a:gd name="connsiteX19" fmla="*/ 154909 w 317803"/>
                <a:gd name="connsiteY19" fmla="*/ 195551 h 570357"/>
                <a:gd name="connsiteX20" fmla="*/ 48888 w 317803"/>
                <a:gd name="connsiteY20" fmla="*/ 195551 h 570357"/>
                <a:gd name="connsiteX21" fmla="*/ 48888 w 317803"/>
                <a:gd name="connsiteY21" fmla="*/ 48888 h 570357"/>
                <a:gd name="connsiteX22" fmla="*/ 203715 w 317803"/>
                <a:gd name="connsiteY22" fmla="*/ 48888 h 57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7803" h="570357">
                  <a:moveTo>
                    <a:pt x="203715" y="48888"/>
                  </a:moveTo>
                  <a:lnTo>
                    <a:pt x="252505" y="0"/>
                  </a:lnTo>
                  <a:lnTo>
                    <a:pt x="0" y="0"/>
                  </a:lnTo>
                  <a:lnTo>
                    <a:pt x="0" y="570357"/>
                  </a:lnTo>
                  <a:lnTo>
                    <a:pt x="317803" y="570357"/>
                  </a:lnTo>
                  <a:lnTo>
                    <a:pt x="317803" y="521470"/>
                  </a:lnTo>
                  <a:lnTo>
                    <a:pt x="293359" y="521470"/>
                  </a:lnTo>
                  <a:lnTo>
                    <a:pt x="293359" y="342214"/>
                  </a:lnTo>
                  <a:lnTo>
                    <a:pt x="171140" y="342214"/>
                  </a:lnTo>
                  <a:lnTo>
                    <a:pt x="171140" y="391102"/>
                  </a:lnTo>
                  <a:lnTo>
                    <a:pt x="244471" y="391102"/>
                  </a:lnTo>
                  <a:lnTo>
                    <a:pt x="244471" y="521470"/>
                  </a:lnTo>
                  <a:lnTo>
                    <a:pt x="48888" y="521470"/>
                  </a:lnTo>
                  <a:lnTo>
                    <a:pt x="48888" y="391102"/>
                  </a:lnTo>
                  <a:lnTo>
                    <a:pt x="89660" y="391102"/>
                  </a:lnTo>
                  <a:lnTo>
                    <a:pt x="89660" y="342214"/>
                  </a:lnTo>
                  <a:lnTo>
                    <a:pt x="48888" y="342214"/>
                  </a:lnTo>
                  <a:lnTo>
                    <a:pt x="48888" y="244439"/>
                  </a:lnTo>
                  <a:lnTo>
                    <a:pt x="138695" y="244439"/>
                  </a:lnTo>
                  <a:lnTo>
                    <a:pt x="154909" y="195551"/>
                  </a:lnTo>
                  <a:lnTo>
                    <a:pt x="48888" y="195551"/>
                  </a:lnTo>
                  <a:lnTo>
                    <a:pt x="48888" y="48888"/>
                  </a:lnTo>
                  <a:lnTo>
                    <a:pt x="203715" y="48888"/>
                  </a:lnTo>
                  <a:close/>
                </a:path>
              </a:pathLst>
            </a:custGeom>
            <a:grpFill/>
            <a:ln w="1627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B0B916DA-BDD4-4D4B-A069-015378C5D324}"/>
                </a:ext>
              </a:extLst>
            </p:cNvPr>
            <p:cNvSpPr/>
            <p:nvPr/>
          </p:nvSpPr>
          <p:spPr>
            <a:xfrm>
              <a:off x="10470791" y="3908257"/>
              <a:ext cx="553246" cy="553181"/>
            </a:xfrm>
            <a:custGeom>
              <a:avLst/>
              <a:gdLst>
                <a:gd name="connsiteX0" fmla="*/ 450419 w 553246"/>
                <a:gd name="connsiteY0" fmla="*/ 0 h 553181"/>
                <a:gd name="connsiteX1" fmla="*/ 50664 w 553246"/>
                <a:gd name="connsiteY1" fmla="*/ 400538 h 553181"/>
                <a:gd name="connsiteX2" fmla="*/ 0 w 553246"/>
                <a:gd name="connsiteY2" fmla="*/ 553182 h 553181"/>
                <a:gd name="connsiteX3" fmla="*/ 153508 w 553246"/>
                <a:gd name="connsiteY3" fmla="*/ 502550 h 553181"/>
                <a:gd name="connsiteX4" fmla="*/ 553247 w 553246"/>
                <a:gd name="connsiteY4" fmla="*/ 102795 h 553181"/>
                <a:gd name="connsiteX5" fmla="*/ 136658 w 553246"/>
                <a:gd name="connsiteY5" fmla="*/ 474472 h 553181"/>
                <a:gd name="connsiteX6" fmla="*/ 68345 w 553246"/>
                <a:gd name="connsiteY6" fmla="*/ 496993 h 553181"/>
                <a:gd name="connsiteX7" fmla="*/ 56302 w 553246"/>
                <a:gd name="connsiteY7" fmla="*/ 484934 h 553181"/>
                <a:gd name="connsiteX8" fmla="*/ 78791 w 553246"/>
                <a:gd name="connsiteY8" fmla="*/ 416622 h 553181"/>
                <a:gd name="connsiteX9" fmla="*/ 136658 w 553246"/>
                <a:gd name="connsiteY9" fmla="*/ 417420 h 553181"/>
                <a:gd name="connsiteX10" fmla="*/ 137484 w 553246"/>
                <a:gd name="connsiteY10" fmla="*/ 473646 h 553181"/>
                <a:gd name="connsiteX11" fmla="*/ 136658 w 553246"/>
                <a:gd name="connsiteY11" fmla="*/ 474472 h 55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3246" h="553181">
                  <a:moveTo>
                    <a:pt x="450419" y="0"/>
                  </a:moveTo>
                  <a:lnTo>
                    <a:pt x="50664" y="400538"/>
                  </a:lnTo>
                  <a:lnTo>
                    <a:pt x="0" y="553182"/>
                  </a:lnTo>
                  <a:lnTo>
                    <a:pt x="153508" y="502550"/>
                  </a:lnTo>
                  <a:lnTo>
                    <a:pt x="553247" y="102795"/>
                  </a:lnTo>
                  <a:close/>
                  <a:moveTo>
                    <a:pt x="136658" y="474472"/>
                  </a:moveTo>
                  <a:lnTo>
                    <a:pt x="68345" y="496993"/>
                  </a:lnTo>
                  <a:lnTo>
                    <a:pt x="56302" y="484934"/>
                  </a:lnTo>
                  <a:lnTo>
                    <a:pt x="78791" y="416622"/>
                  </a:lnTo>
                  <a:cubicBezTo>
                    <a:pt x="95113" y="401170"/>
                    <a:pt x="120769" y="401525"/>
                    <a:pt x="136658" y="417420"/>
                  </a:cubicBezTo>
                  <a:cubicBezTo>
                    <a:pt x="152413" y="432719"/>
                    <a:pt x="152782" y="457891"/>
                    <a:pt x="137484" y="473646"/>
                  </a:cubicBezTo>
                  <a:cubicBezTo>
                    <a:pt x="137212" y="473926"/>
                    <a:pt x="136936" y="474202"/>
                    <a:pt x="136658" y="474472"/>
                  </a:cubicBezTo>
                  <a:close/>
                </a:path>
              </a:pathLst>
            </a:custGeom>
            <a:grpFill/>
            <a:ln w="16272" cap="flat">
              <a:noFill/>
              <a:prstDash val="solid"/>
              <a:miter/>
            </a:ln>
          </p:spPr>
          <p:txBody>
            <a:bodyPr rtlCol="0" anchor="ctr"/>
            <a:lstStyle/>
            <a:p>
              <a:endParaRPr lang="en-US"/>
            </a:p>
          </p:txBody>
        </p:sp>
      </p:grpSp>
      <p:pic>
        <p:nvPicPr>
          <p:cNvPr id="23" name="Graphic 22" descr="Internet">
            <a:extLst>
              <a:ext uri="{FF2B5EF4-FFF2-40B4-BE49-F238E27FC236}">
                <a16:creationId xmlns:a16="http://schemas.microsoft.com/office/drawing/2014/main" id="{7E20FB82-CAF1-E84D-A7F4-602FA2A7CDFE}"/>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310721">
            <a:off x="8252236" y="1776986"/>
            <a:ext cx="2002737" cy="2002737"/>
          </a:xfrm>
          <a:prstGeom prst="rect">
            <a:avLst/>
          </a:prstGeom>
        </p:spPr>
      </p:pic>
    </p:spTree>
    <p:extLst>
      <p:ext uri="{BB962C8B-B14F-4D97-AF65-F5344CB8AC3E}">
        <p14:creationId xmlns:p14="http://schemas.microsoft.com/office/powerpoint/2010/main" val="1287871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6C4BC-65B4-8245-B3C1-95CFB65BFBBF}"/>
              </a:ext>
            </a:extLst>
          </p:cNvPr>
          <p:cNvSpPr>
            <a:spLocks noGrp="1"/>
          </p:cNvSpPr>
          <p:nvPr>
            <p:ph type="title"/>
          </p:nvPr>
        </p:nvSpPr>
        <p:spPr>
          <a:solidFill>
            <a:srgbClr val="00B0F0"/>
          </a:solidFill>
        </p:spPr>
        <p:txBody>
          <a:bodyPr/>
          <a:lstStyle/>
          <a:p>
            <a:pPr algn="ctr"/>
            <a:r>
              <a:rPr lang="en-US" b="1" dirty="0">
                <a:solidFill>
                  <a:schemeClr val="bg1"/>
                </a:solidFill>
              </a:rPr>
              <a:t>Individually answer the following questions…</a:t>
            </a:r>
          </a:p>
        </p:txBody>
      </p:sp>
      <p:sp>
        <p:nvSpPr>
          <p:cNvPr id="3" name="Content Placeholder 2">
            <a:extLst>
              <a:ext uri="{FF2B5EF4-FFF2-40B4-BE49-F238E27FC236}">
                <a16:creationId xmlns:a16="http://schemas.microsoft.com/office/drawing/2014/main" id="{3C21F482-1B9F-7C4D-B90E-DB75EEBD17B4}"/>
              </a:ext>
            </a:extLst>
          </p:cNvPr>
          <p:cNvSpPr>
            <a:spLocks noGrp="1"/>
          </p:cNvSpPr>
          <p:nvPr>
            <p:ph idx="1"/>
          </p:nvPr>
        </p:nvSpPr>
        <p:spPr>
          <a:xfrm>
            <a:off x="838200" y="1825624"/>
            <a:ext cx="10515600" cy="4530725"/>
          </a:xfrm>
        </p:spPr>
        <p:txBody>
          <a:bodyPr vert="horz" lIns="91440" tIns="45720" rIns="91440" bIns="45720" rtlCol="0" anchor="t">
            <a:normAutofit/>
          </a:bodyPr>
          <a:lstStyle/>
          <a:p>
            <a:endParaRPr lang="en-US" dirty="0"/>
          </a:p>
          <a:p>
            <a:pPr marL="514350" indent="-514350">
              <a:buFont typeface="+mj-lt"/>
              <a:buAutoNum type="arabicPeriod"/>
            </a:pPr>
            <a:r>
              <a:rPr lang="en-US" dirty="0"/>
              <a:t>Describe one advantage of </a:t>
            </a:r>
            <a:r>
              <a:rPr lang="en-US" dirty="0" err="1"/>
              <a:t>bioeconomies</a:t>
            </a:r>
            <a:r>
              <a:rPr lang="en-US" dirty="0"/>
              <a:t>.</a:t>
            </a:r>
          </a:p>
          <a:p>
            <a:pPr marL="514350" indent="-514350">
              <a:buFont typeface="+mj-lt"/>
              <a:buAutoNum type="arabicPeriod"/>
            </a:pPr>
            <a:endParaRPr lang="en-US" dirty="0"/>
          </a:p>
          <a:p>
            <a:pPr marL="514350" indent="-514350">
              <a:buFont typeface="+mj-lt"/>
              <a:buAutoNum type="arabicPeriod"/>
            </a:pPr>
            <a:r>
              <a:rPr lang="en-US" dirty="0"/>
              <a:t>Describe one challenge of </a:t>
            </a:r>
            <a:r>
              <a:rPr lang="en-US" dirty="0" err="1"/>
              <a:t>bioeconomies</a:t>
            </a:r>
            <a:r>
              <a:rPr lang="en-US" dirty="0"/>
              <a:t>.</a:t>
            </a:r>
            <a:endParaRPr lang="en-US" dirty="0">
              <a:cs typeface="Calibri" panose="020F0502020204030204"/>
            </a:endParaRPr>
          </a:p>
          <a:p>
            <a:pPr marL="514350" indent="-514350">
              <a:buFont typeface="Calibri Light" panose="020F0302020204030204"/>
              <a:buAutoNum type="arabicPeriod"/>
            </a:pPr>
            <a:endParaRPr lang="en-US" dirty="0">
              <a:cs typeface="Calibri" panose="020F0502020204030204"/>
            </a:endParaRPr>
          </a:p>
          <a:p>
            <a:pPr marL="0" indent="0">
              <a:buNone/>
            </a:pPr>
            <a:r>
              <a:rPr lang="en-US" dirty="0"/>
              <a:t>3. Describe or draw the typical life cycle of a biodegradable product.  </a:t>
            </a:r>
            <a:endParaRPr lang="en-US" dirty="0">
              <a:cs typeface="Calibri" panose="020F0502020204030204"/>
            </a:endParaRPr>
          </a:p>
          <a:p>
            <a:pPr marL="514350" indent="-514350">
              <a:buFont typeface="+mj-lt"/>
              <a:buAutoNum type="arabicPeriod"/>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6BF8FA-B970-DF4B-A218-A5379D7967CC}"/>
              </a:ext>
            </a:extLst>
          </p:cNvPr>
          <p:cNvSpPr>
            <a:spLocks noGrp="1"/>
          </p:cNvSpPr>
          <p:nvPr>
            <p:ph type="sldNum" sz="quarter" idx="12"/>
          </p:nvPr>
        </p:nvSpPr>
        <p:spPr/>
        <p:txBody>
          <a:bodyPr/>
          <a:lstStyle/>
          <a:p>
            <a:fld id="{A25C9503-D695-49CC-83A9-D335AB726572}" type="slidenum">
              <a:rPr lang="en-US" smtClean="0"/>
              <a:t>21</a:t>
            </a:fld>
            <a:endParaRPr lang="en-US"/>
          </a:p>
        </p:txBody>
      </p:sp>
      <p:pic>
        <p:nvPicPr>
          <p:cNvPr id="22" name="Graphic 21" descr="Thought">
            <a:extLst>
              <a:ext uri="{FF2B5EF4-FFF2-40B4-BE49-F238E27FC236}">
                <a16:creationId xmlns:a16="http://schemas.microsoft.com/office/drawing/2014/main" id="{333FFD55-2637-9540-9438-C4D5C149430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402500" y="4797785"/>
            <a:ext cx="1693500" cy="1693500"/>
          </a:xfrm>
          <a:prstGeom prst="rect">
            <a:avLst/>
          </a:prstGeom>
        </p:spPr>
      </p:pic>
      <p:pic>
        <p:nvPicPr>
          <p:cNvPr id="6" name="Graphic 5" descr="Smiling face with solid fill with solid fill">
            <a:extLst>
              <a:ext uri="{FF2B5EF4-FFF2-40B4-BE49-F238E27FC236}">
                <a16:creationId xmlns:a16="http://schemas.microsoft.com/office/drawing/2014/main" id="{1C142FF9-2008-F144-96A3-06AAC23AE62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527637" y="1844171"/>
            <a:ext cx="1260764" cy="1260764"/>
          </a:xfrm>
          <a:prstGeom prst="rect">
            <a:avLst/>
          </a:prstGeom>
        </p:spPr>
      </p:pic>
      <p:pic>
        <p:nvPicPr>
          <p:cNvPr id="8" name="Graphic 7" descr="Confused face with solid fill with solid fill">
            <a:extLst>
              <a:ext uri="{FF2B5EF4-FFF2-40B4-BE49-F238E27FC236}">
                <a16:creationId xmlns:a16="http://schemas.microsoft.com/office/drawing/2014/main" id="{8A48E997-1F45-754F-90D4-6CE7C06D2156}"/>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41491" y="3180341"/>
            <a:ext cx="1233055" cy="1233055"/>
          </a:xfrm>
          <a:prstGeom prst="rect">
            <a:avLst/>
          </a:prstGeom>
        </p:spPr>
      </p:pic>
    </p:spTree>
    <p:extLst>
      <p:ext uri="{BB962C8B-B14F-4D97-AF65-F5344CB8AC3E}">
        <p14:creationId xmlns:p14="http://schemas.microsoft.com/office/powerpoint/2010/main" val="154421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1" y="333489"/>
            <a:ext cx="10515600" cy="3688471"/>
          </a:xfrm>
        </p:spPr>
        <p:txBody>
          <a:bodyPr>
            <a:normAutofit/>
          </a:bodyPr>
          <a:lstStyle/>
          <a:p>
            <a:br>
              <a:rPr lang="en-US" sz="1600" dirty="0"/>
            </a:br>
            <a:br>
              <a:rPr lang="en-US" sz="1400" dirty="0"/>
            </a:br>
            <a:r>
              <a:rPr lang="en-US" sz="1400" b="1" dirty="0"/>
              <a:t> </a:t>
            </a:r>
            <a:br>
              <a:rPr lang="en-US" dirty="0"/>
            </a:br>
            <a:endParaRPr lang="en-US" sz="2400" dirty="0"/>
          </a:p>
        </p:txBody>
      </p:sp>
      <p:sp>
        <p:nvSpPr>
          <p:cNvPr id="3" name="Text Placeholder 2"/>
          <p:cNvSpPr>
            <a:spLocks noGrp="1"/>
          </p:cNvSpPr>
          <p:nvPr>
            <p:ph type="body" idx="1"/>
          </p:nvPr>
        </p:nvSpPr>
        <p:spPr>
          <a:xfrm>
            <a:off x="128967" y="4576964"/>
            <a:ext cx="11934068" cy="1266147"/>
          </a:xfrm>
        </p:spPr>
        <p:txBody>
          <a:bodyPr/>
          <a:lstStyle/>
          <a:p>
            <a:r>
              <a:rPr lang="en-US" dirty="0"/>
              <a:t>Any opinions, findings, conclusions, or recommendations expressed in this </a:t>
            </a:r>
            <a:r>
              <a:rPr lang="en-US" dirty="0">
                <a:solidFill>
                  <a:schemeClr val="bg1">
                    <a:lumMod val="50000"/>
                  </a:schemeClr>
                </a:solidFill>
              </a:rPr>
              <a:t>PowerPoint lesson</a:t>
            </a:r>
            <a:r>
              <a:rPr lang="en-US" dirty="0"/>
              <a:t> are those of the author(s) and do not necessarily reflect the view of the U.S. Department of Agriculture. Grant # 2017-68005-26867.</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1320" y="5870798"/>
            <a:ext cx="4970425" cy="874984"/>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8366" y="5867418"/>
            <a:ext cx="5353269" cy="878364"/>
          </a:xfrm>
          <a:prstGeom prst="rect">
            <a:avLst/>
          </a:prstGeom>
        </p:spPr>
      </p:pic>
      <p:sp>
        <p:nvSpPr>
          <p:cNvPr id="6" name="Slide Number Placeholder 5">
            <a:extLst>
              <a:ext uri="{FF2B5EF4-FFF2-40B4-BE49-F238E27FC236}">
                <a16:creationId xmlns:a16="http://schemas.microsoft.com/office/drawing/2014/main" id="{1FA21FF8-C226-1E42-B4E4-8376B0DEA1F3}"/>
              </a:ext>
            </a:extLst>
          </p:cNvPr>
          <p:cNvSpPr>
            <a:spLocks noGrp="1"/>
          </p:cNvSpPr>
          <p:nvPr>
            <p:ph type="sldNum" sz="quarter" idx="12"/>
          </p:nvPr>
        </p:nvSpPr>
        <p:spPr/>
        <p:txBody>
          <a:bodyPr/>
          <a:lstStyle/>
          <a:p>
            <a:fld id="{A25C9503-D695-49CC-83A9-D335AB726572}" type="slidenum">
              <a:rPr lang="en-US" smtClean="0"/>
              <a:t>22</a:t>
            </a:fld>
            <a:endParaRPr lang="en-US"/>
          </a:p>
        </p:txBody>
      </p:sp>
      <p:pic>
        <p:nvPicPr>
          <p:cNvPr id="9" name="Picture 8">
            <a:extLst>
              <a:ext uri="{FF2B5EF4-FFF2-40B4-BE49-F238E27FC236}">
                <a16:creationId xmlns:a16="http://schemas.microsoft.com/office/drawing/2014/main" id="{D468843A-4319-164A-9743-F75C3399FA0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6340" y="1181589"/>
            <a:ext cx="2145292" cy="21452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a:extLst>
              <a:ext uri="{FF2B5EF4-FFF2-40B4-BE49-F238E27FC236}">
                <a16:creationId xmlns:a16="http://schemas.microsoft.com/office/drawing/2014/main" id="{521EFBDB-3F59-8547-B677-8538400DFB34}"/>
              </a:ext>
            </a:extLst>
          </p:cNvPr>
          <p:cNvSpPr/>
          <p:nvPr/>
        </p:nvSpPr>
        <p:spPr>
          <a:xfrm>
            <a:off x="3097680" y="1099990"/>
            <a:ext cx="8427569" cy="2708434"/>
          </a:xfrm>
          <a:prstGeom prst="rect">
            <a:avLst/>
          </a:prstGeom>
        </p:spPr>
        <p:txBody>
          <a:bodyPr wrap="square">
            <a:spAutoFit/>
          </a:bodyPr>
          <a:lstStyle/>
          <a:p>
            <a:r>
              <a:rPr lang="en-US" b="1" dirty="0" err="1">
                <a:solidFill>
                  <a:srgbClr val="0070C0"/>
                </a:solidFill>
              </a:rPr>
              <a:t>Arisbeth</a:t>
            </a:r>
            <a:r>
              <a:rPr lang="en-US" b="1" dirty="0">
                <a:solidFill>
                  <a:srgbClr val="0070C0"/>
                </a:solidFill>
              </a:rPr>
              <a:t> Ibarra </a:t>
            </a:r>
            <a:r>
              <a:rPr lang="en-US" b="1" dirty="0" err="1">
                <a:solidFill>
                  <a:srgbClr val="0070C0"/>
                </a:solidFill>
              </a:rPr>
              <a:t>Nieblas</a:t>
            </a:r>
            <a:r>
              <a:rPr lang="en-US" b="1" dirty="0">
                <a:solidFill>
                  <a:srgbClr val="0070C0"/>
                </a:solidFill>
              </a:rPr>
              <a:t> </a:t>
            </a:r>
          </a:p>
          <a:p>
            <a:r>
              <a:rPr lang="en-US" dirty="0">
                <a:solidFill>
                  <a:srgbClr val="0070C0"/>
                </a:solidFill>
              </a:rPr>
              <a:t>University of Arizona</a:t>
            </a:r>
          </a:p>
          <a:p>
            <a:endParaRPr lang="en-US" sz="800" dirty="0"/>
          </a:p>
          <a:p>
            <a:pPr algn="just"/>
            <a:r>
              <a:rPr lang="en-US" dirty="0" err="1"/>
              <a:t>Arisbeth</a:t>
            </a:r>
            <a:r>
              <a:rPr lang="en-US" dirty="0"/>
              <a:t> is a third-year doctoral student in Environmental Engineering at the University of Arizona. She majored in Chemical Engineering at the Technological Institute of Sonora (ITSON), Ciudad Obregon, Mexico. Her graduate research involves developing a continuous corrosion monitoring station for water delivery pipe metal. As a third-year SBAR Fellow, </a:t>
            </a:r>
            <a:r>
              <a:rPr lang="en-US" dirty="0" err="1"/>
              <a:t>Arisbeth</a:t>
            </a:r>
            <a:r>
              <a:rPr lang="en-US" dirty="0"/>
              <a:t> continues to create educational content for middle school-aged students, including science experiments and activities that involve complex topics like bioeconomy.</a:t>
            </a:r>
          </a:p>
        </p:txBody>
      </p:sp>
    </p:spTree>
    <p:extLst>
      <p:ext uri="{BB962C8B-B14F-4D97-AF65-F5344CB8AC3E}">
        <p14:creationId xmlns:p14="http://schemas.microsoft.com/office/powerpoint/2010/main" val="3800660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253E6-940E-5748-97C4-AE5B57C09098}"/>
              </a:ext>
            </a:extLst>
          </p:cNvPr>
          <p:cNvSpPr>
            <a:spLocks noGrp="1"/>
          </p:cNvSpPr>
          <p:nvPr>
            <p:ph type="title"/>
          </p:nvPr>
        </p:nvSpPr>
        <p:spPr>
          <a:xfrm>
            <a:off x="321732" y="229662"/>
            <a:ext cx="11463866" cy="2141579"/>
          </a:xfrm>
          <a:solidFill>
            <a:srgbClr val="FF6CFF"/>
          </a:solidFill>
        </p:spPr>
        <p:txBody>
          <a:bodyPr>
            <a:normAutofit/>
          </a:bodyPr>
          <a:lstStyle/>
          <a:p>
            <a:r>
              <a:rPr lang="en-US" b="1" dirty="0">
                <a:solidFill>
                  <a:schemeClr val="bg1"/>
                </a:solidFill>
              </a:rPr>
              <a:t>Imagine that your class has landed on a</a:t>
            </a:r>
            <a:br>
              <a:rPr lang="en-US" b="1" dirty="0">
                <a:solidFill>
                  <a:schemeClr val="bg1"/>
                </a:solidFill>
              </a:rPr>
            </a:br>
            <a:r>
              <a:rPr lang="en-US" b="1" dirty="0">
                <a:solidFill>
                  <a:schemeClr val="bg1"/>
                </a:solidFill>
              </a:rPr>
              <a:t>far away planet that has no other people </a:t>
            </a:r>
            <a:br>
              <a:rPr lang="en-US" b="1" dirty="0">
                <a:solidFill>
                  <a:schemeClr val="bg1"/>
                </a:solidFill>
              </a:rPr>
            </a:br>
            <a:r>
              <a:rPr lang="en-US" b="1" dirty="0">
                <a:solidFill>
                  <a:schemeClr val="bg1"/>
                </a:solidFill>
              </a:rPr>
              <a:t>or cities or towns . . .</a:t>
            </a:r>
          </a:p>
        </p:txBody>
      </p:sp>
      <p:sp>
        <p:nvSpPr>
          <p:cNvPr id="4" name="Slide Number Placeholder 3">
            <a:extLst>
              <a:ext uri="{FF2B5EF4-FFF2-40B4-BE49-F238E27FC236}">
                <a16:creationId xmlns:a16="http://schemas.microsoft.com/office/drawing/2014/main" id="{2EE5A166-72E4-974B-9F4A-3613802D47AE}"/>
              </a:ext>
            </a:extLst>
          </p:cNvPr>
          <p:cNvSpPr>
            <a:spLocks noGrp="1"/>
          </p:cNvSpPr>
          <p:nvPr>
            <p:ph type="sldNum" sz="quarter" idx="12"/>
          </p:nvPr>
        </p:nvSpPr>
        <p:spPr/>
        <p:txBody>
          <a:bodyPr/>
          <a:lstStyle/>
          <a:p>
            <a:fld id="{A25C9503-D695-49CC-83A9-D335AB726572}" type="slidenum">
              <a:rPr lang="en-US" smtClean="0"/>
              <a:t>3</a:t>
            </a:fld>
            <a:endParaRPr lang="en-US"/>
          </a:p>
        </p:txBody>
      </p:sp>
      <p:sp>
        <p:nvSpPr>
          <p:cNvPr id="7" name="Title 1">
            <a:extLst>
              <a:ext uri="{FF2B5EF4-FFF2-40B4-BE49-F238E27FC236}">
                <a16:creationId xmlns:a16="http://schemas.microsoft.com/office/drawing/2014/main" id="{2E5062AE-6138-834C-BAF2-F95D185D4DE9}"/>
              </a:ext>
            </a:extLst>
          </p:cNvPr>
          <p:cNvSpPr txBox="1">
            <a:spLocks/>
          </p:cNvSpPr>
          <p:nvPr/>
        </p:nvSpPr>
        <p:spPr>
          <a:xfrm>
            <a:off x="1515534" y="2659062"/>
            <a:ext cx="10270064" cy="1591205"/>
          </a:xfrm>
          <a:prstGeom prst="rect">
            <a:avLst/>
          </a:prstGeom>
          <a:solidFill>
            <a:srgbClr val="FF747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rPr>
              <a:t>It just so happens that this planet looks exactly like the Sonoran Desert!</a:t>
            </a:r>
          </a:p>
        </p:txBody>
      </p:sp>
      <p:sp>
        <p:nvSpPr>
          <p:cNvPr id="8" name="Title 1">
            <a:extLst>
              <a:ext uri="{FF2B5EF4-FFF2-40B4-BE49-F238E27FC236}">
                <a16:creationId xmlns:a16="http://schemas.microsoft.com/office/drawing/2014/main" id="{EA4F4C9F-0E5E-3543-A388-67D65E1F0BC2}"/>
              </a:ext>
            </a:extLst>
          </p:cNvPr>
          <p:cNvSpPr txBox="1">
            <a:spLocks/>
          </p:cNvSpPr>
          <p:nvPr/>
        </p:nvSpPr>
        <p:spPr>
          <a:xfrm>
            <a:off x="321732" y="4538088"/>
            <a:ext cx="11463866" cy="2141579"/>
          </a:xfrm>
          <a:prstGeom prst="rect">
            <a:avLst/>
          </a:prstGeom>
          <a:solidFill>
            <a:srgbClr val="6D7AFB"/>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rPr>
              <a:t>You did not bring anything except the clothes you are wearing and drinking water. You'll be </a:t>
            </a:r>
          </a:p>
          <a:p>
            <a:r>
              <a:rPr lang="en-US" b="1" dirty="0">
                <a:solidFill>
                  <a:schemeClr val="bg1"/>
                </a:solidFill>
              </a:rPr>
              <a:t>here for one month . . . What will you do? </a:t>
            </a:r>
          </a:p>
        </p:txBody>
      </p:sp>
      <p:pic>
        <p:nvPicPr>
          <p:cNvPr id="11" name="Graphic 10" descr="Uranus with solid fill">
            <a:extLst>
              <a:ext uri="{FF2B5EF4-FFF2-40B4-BE49-F238E27FC236}">
                <a16:creationId xmlns:a16="http://schemas.microsoft.com/office/drawing/2014/main" id="{9296746F-ADC2-2F4C-B6DE-14A88524C48E}"/>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453800">
            <a:off x="9708282" y="183442"/>
            <a:ext cx="2029500" cy="2029500"/>
          </a:xfrm>
          <a:prstGeom prst="rect">
            <a:avLst/>
          </a:prstGeom>
        </p:spPr>
      </p:pic>
      <p:pic>
        <p:nvPicPr>
          <p:cNvPr id="13" name="Graphic 12" descr="Cactus with solid fill">
            <a:extLst>
              <a:ext uri="{FF2B5EF4-FFF2-40B4-BE49-F238E27FC236}">
                <a16:creationId xmlns:a16="http://schemas.microsoft.com/office/drawing/2014/main" id="{0CE3A72F-C52A-FF41-8A6C-F7D4F44A6837}"/>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28380" y="2186829"/>
            <a:ext cx="2149242" cy="2149242"/>
          </a:xfrm>
          <a:prstGeom prst="rect">
            <a:avLst/>
          </a:prstGeom>
        </p:spPr>
      </p:pic>
      <p:pic>
        <p:nvPicPr>
          <p:cNvPr id="15" name="Graphic 14" descr="Surprised face with solid fill with solid fill">
            <a:extLst>
              <a:ext uri="{FF2B5EF4-FFF2-40B4-BE49-F238E27FC236}">
                <a16:creationId xmlns:a16="http://schemas.microsoft.com/office/drawing/2014/main" id="{72F024B9-041A-C44E-8C51-92A1D1FB75CD}"/>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018472" y="5141475"/>
            <a:ext cx="1574260" cy="1574260"/>
          </a:xfrm>
          <a:prstGeom prst="rect">
            <a:avLst/>
          </a:prstGeom>
        </p:spPr>
      </p:pic>
    </p:spTree>
    <p:extLst>
      <p:ext uri="{BB962C8B-B14F-4D97-AF65-F5344CB8AC3E}">
        <p14:creationId xmlns:p14="http://schemas.microsoft.com/office/powerpoint/2010/main" val="338728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C2478CA-9448-E44A-B359-C8A3AF8DFE77}"/>
              </a:ext>
            </a:extLst>
          </p:cNvPr>
          <p:cNvSpPr>
            <a:spLocks noGrp="1"/>
          </p:cNvSpPr>
          <p:nvPr>
            <p:ph type="sldNum" sz="quarter" idx="12"/>
          </p:nvPr>
        </p:nvSpPr>
        <p:spPr/>
        <p:txBody>
          <a:bodyPr/>
          <a:lstStyle/>
          <a:p>
            <a:fld id="{A25C9503-D695-49CC-83A9-D335AB726572}" type="slidenum">
              <a:rPr lang="en-US" smtClean="0"/>
              <a:t>4</a:t>
            </a:fld>
            <a:endParaRPr lang="en-US"/>
          </a:p>
        </p:txBody>
      </p:sp>
      <p:sp>
        <p:nvSpPr>
          <p:cNvPr id="5" name="Title 1">
            <a:extLst>
              <a:ext uri="{FF2B5EF4-FFF2-40B4-BE49-F238E27FC236}">
                <a16:creationId xmlns:a16="http://schemas.microsoft.com/office/drawing/2014/main" id="{5FD7B00F-73C3-584A-8A83-D5FC298BB838}"/>
              </a:ext>
            </a:extLst>
          </p:cNvPr>
          <p:cNvSpPr>
            <a:spLocks noGrp="1"/>
          </p:cNvSpPr>
          <p:nvPr>
            <p:ph type="title"/>
          </p:nvPr>
        </p:nvSpPr>
        <p:spPr>
          <a:xfrm>
            <a:off x="283684" y="315670"/>
            <a:ext cx="5098943" cy="2299712"/>
          </a:xfrm>
          <a:custGeom>
            <a:avLst/>
            <a:gdLst>
              <a:gd name="connsiteX0" fmla="*/ 0 w 5098943"/>
              <a:gd name="connsiteY0" fmla="*/ 0 h 2299712"/>
              <a:gd name="connsiteX1" fmla="*/ 5098943 w 5098943"/>
              <a:gd name="connsiteY1" fmla="*/ 0 h 2299712"/>
              <a:gd name="connsiteX2" fmla="*/ 5098943 w 5098943"/>
              <a:gd name="connsiteY2" fmla="*/ 2299712 h 2299712"/>
              <a:gd name="connsiteX3" fmla="*/ 0 w 5098943"/>
              <a:gd name="connsiteY3" fmla="*/ 2299712 h 2299712"/>
              <a:gd name="connsiteX4" fmla="*/ 0 w 5098943"/>
              <a:gd name="connsiteY4" fmla="*/ 0 h 2299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943" h="2299712" fill="none" extrusionOk="0">
                <a:moveTo>
                  <a:pt x="0" y="0"/>
                </a:moveTo>
                <a:cubicBezTo>
                  <a:pt x="612933" y="-33775"/>
                  <a:pt x="3723228" y="138873"/>
                  <a:pt x="5098943" y="0"/>
                </a:cubicBezTo>
                <a:cubicBezTo>
                  <a:pt x="5025172" y="583097"/>
                  <a:pt x="4943060" y="1514468"/>
                  <a:pt x="5098943" y="2299712"/>
                </a:cubicBezTo>
                <a:cubicBezTo>
                  <a:pt x="3330513" y="2162382"/>
                  <a:pt x="1040780" y="2161856"/>
                  <a:pt x="0" y="2299712"/>
                </a:cubicBezTo>
                <a:cubicBezTo>
                  <a:pt x="152408" y="1804403"/>
                  <a:pt x="73868" y="357224"/>
                  <a:pt x="0" y="0"/>
                </a:cubicBezTo>
                <a:close/>
              </a:path>
              <a:path w="5098943" h="2299712" stroke="0" extrusionOk="0">
                <a:moveTo>
                  <a:pt x="0" y="0"/>
                </a:moveTo>
                <a:cubicBezTo>
                  <a:pt x="1618554" y="-101487"/>
                  <a:pt x="3154987" y="-162162"/>
                  <a:pt x="5098943" y="0"/>
                </a:cubicBezTo>
                <a:cubicBezTo>
                  <a:pt x="5159656" y="529429"/>
                  <a:pt x="5037871" y="2036753"/>
                  <a:pt x="5098943" y="2299712"/>
                </a:cubicBezTo>
                <a:cubicBezTo>
                  <a:pt x="4066421" y="2349777"/>
                  <a:pt x="2116090" y="2141263"/>
                  <a:pt x="0" y="2299712"/>
                </a:cubicBezTo>
                <a:cubicBezTo>
                  <a:pt x="-24452" y="1805992"/>
                  <a:pt x="-67663" y="880957"/>
                  <a:pt x="0" y="0"/>
                </a:cubicBezTo>
                <a:close/>
              </a:path>
            </a:pathLst>
          </a:custGeom>
          <a:solidFill>
            <a:srgbClr val="FF7474"/>
          </a:solidFill>
          <a:ln w="57150">
            <a:solidFill>
              <a:schemeClr val="tx1"/>
            </a:solidFill>
            <a:extLst>
              <a:ext uri="{C807C97D-BFC1-408E-A445-0C87EB9F89A2}">
                <ask:lineSketchStyleProps xmlns:ask="http://schemas.microsoft.com/office/drawing/2018/sketchyshapes" sd="981765707">
                  <ask:type>
                    <ask:lineSketchCurved/>
                  </ask:type>
                </ask:lineSketchStyleProps>
              </a:ext>
            </a:extLst>
          </a:ln>
        </p:spPr>
        <p:txBody>
          <a:bodyPr/>
          <a:lstStyle/>
          <a:p>
            <a:pPr algn="ctr"/>
            <a:r>
              <a:rPr lang="en-US" b="1" dirty="0">
                <a:solidFill>
                  <a:schemeClr val="bg1"/>
                </a:solidFill>
              </a:rPr>
              <a:t>This is the Sonoran Desert!</a:t>
            </a:r>
          </a:p>
        </p:txBody>
      </p:sp>
      <p:pic>
        <p:nvPicPr>
          <p:cNvPr id="6" name="Picture 5">
            <a:extLst>
              <a:ext uri="{FF2B5EF4-FFF2-40B4-BE49-F238E27FC236}">
                <a16:creationId xmlns:a16="http://schemas.microsoft.com/office/drawing/2014/main" id="{F10547A6-5FEB-2F45-9A94-016CB6AB9F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05161">
            <a:off x="8125969" y="188320"/>
            <a:ext cx="4065000" cy="3048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E46FF835-5425-9F4B-9959-3B476AD72028}"/>
              </a:ext>
            </a:extLst>
          </p:cNvPr>
          <p:cNvSpPr txBox="1"/>
          <p:nvPr/>
        </p:nvSpPr>
        <p:spPr>
          <a:xfrm>
            <a:off x="7533683" y="3154478"/>
            <a:ext cx="3820117" cy="369332"/>
          </a:xfrm>
          <a:prstGeom prst="rect">
            <a:avLst/>
          </a:prstGeom>
          <a:noFill/>
        </p:spPr>
        <p:txBody>
          <a:bodyPr wrap="square" lIns="91440" tIns="45720" rIns="91440" bIns="45720" rtlCol="0" anchor="t">
            <a:spAutoFit/>
          </a:bodyPr>
          <a:lstStyle/>
          <a:p>
            <a:pPr algn="ctr"/>
            <a:r>
              <a:rPr lang="en-US" dirty="0"/>
              <a:t>Sabino Creek--Tucson, Arizona</a:t>
            </a:r>
          </a:p>
        </p:txBody>
      </p:sp>
      <p:pic>
        <p:nvPicPr>
          <p:cNvPr id="8" name="Picture 7">
            <a:extLst>
              <a:ext uri="{FF2B5EF4-FFF2-40B4-BE49-F238E27FC236}">
                <a16:creationId xmlns:a16="http://schemas.microsoft.com/office/drawing/2014/main" id="{7EE2A9D8-C227-9B48-9E23-9F7ACBB558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44646">
            <a:off x="6091033" y="3688162"/>
            <a:ext cx="2097748" cy="27969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9C86BE7F-C6C1-1B45-804E-6FB0FDED2C6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345506">
            <a:off x="5745549" y="140021"/>
            <a:ext cx="1996942" cy="28830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22E91E72-E5B1-C24D-813E-DC138145658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275679">
            <a:off x="8377254" y="3584379"/>
            <a:ext cx="3714370" cy="27857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a:extLst>
              <a:ext uri="{FF2B5EF4-FFF2-40B4-BE49-F238E27FC236}">
                <a16:creationId xmlns:a16="http://schemas.microsoft.com/office/drawing/2014/main" id="{39FF956F-67A0-6E4F-8D89-F393A9552706}"/>
              </a:ext>
            </a:extLst>
          </p:cNvPr>
          <p:cNvSpPr txBox="1"/>
          <p:nvPr/>
        </p:nvSpPr>
        <p:spPr>
          <a:xfrm>
            <a:off x="6296659" y="3028551"/>
            <a:ext cx="1365570" cy="646331"/>
          </a:xfrm>
          <a:prstGeom prst="rect">
            <a:avLst/>
          </a:prstGeom>
          <a:noFill/>
        </p:spPr>
        <p:txBody>
          <a:bodyPr wrap="square" rtlCol="0">
            <a:spAutoFit/>
          </a:bodyPr>
          <a:lstStyle/>
          <a:p>
            <a:pPr algn="ctr"/>
            <a:r>
              <a:rPr lang="en-US" dirty="0"/>
              <a:t>Palo Verde tree</a:t>
            </a:r>
          </a:p>
        </p:txBody>
      </p:sp>
      <p:sp>
        <p:nvSpPr>
          <p:cNvPr id="14" name="TextBox 13">
            <a:extLst>
              <a:ext uri="{FF2B5EF4-FFF2-40B4-BE49-F238E27FC236}">
                <a16:creationId xmlns:a16="http://schemas.microsoft.com/office/drawing/2014/main" id="{1752D710-72B9-1143-9B78-808BC56B6522}"/>
              </a:ext>
            </a:extLst>
          </p:cNvPr>
          <p:cNvSpPr txBox="1"/>
          <p:nvPr/>
        </p:nvSpPr>
        <p:spPr>
          <a:xfrm>
            <a:off x="5482583" y="6458485"/>
            <a:ext cx="2363789" cy="383103"/>
          </a:xfrm>
          <a:prstGeom prst="rect">
            <a:avLst/>
          </a:prstGeom>
          <a:noFill/>
        </p:spPr>
        <p:txBody>
          <a:bodyPr wrap="square" rtlCol="0">
            <a:spAutoFit/>
          </a:bodyPr>
          <a:lstStyle/>
          <a:p>
            <a:pPr algn="ctr"/>
            <a:r>
              <a:rPr lang="en-US" dirty="0"/>
              <a:t>Saguaro</a:t>
            </a:r>
          </a:p>
        </p:txBody>
      </p:sp>
      <p:sp>
        <p:nvSpPr>
          <p:cNvPr id="15" name="TextBox 14">
            <a:extLst>
              <a:ext uri="{FF2B5EF4-FFF2-40B4-BE49-F238E27FC236}">
                <a16:creationId xmlns:a16="http://schemas.microsoft.com/office/drawing/2014/main" id="{E925F9EC-15C9-EA4D-96A2-191865C71546}"/>
              </a:ext>
            </a:extLst>
          </p:cNvPr>
          <p:cNvSpPr txBox="1"/>
          <p:nvPr/>
        </p:nvSpPr>
        <p:spPr>
          <a:xfrm>
            <a:off x="9322000" y="6476160"/>
            <a:ext cx="2363789" cy="383103"/>
          </a:xfrm>
          <a:prstGeom prst="rect">
            <a:avLst/>
          </a:prstGeom>
          <a:noFill/>
        </p:spPr>
        <p:txBody>
          <a:bodyPr wrap="square" rtlCol="0">
            <a:spAutoFit/>
          </a:bodyPr>
          <a:lstStyle/>
          <a:p>
            <a:pPr algn="ctr"/>
            <a:r>
              <a:rPr lang="en-US" dirty="0"/>
              <a:t>Cactus</a:t>
            </a:r>
          </a:p>
        </p:txBody>
      </p:sp>
      <p:sp>
        <p:nvSpPr>
          <p:cNvPr id="16" name="Content Placeholder 2">
            <a:extLst>
              <a:ext uri="{FF2B5EF4-FFF2-40B4-BE49-F238E27FC236}">
                <a16:creationId xmlns:a16="http://schemas.microsoft.com/office/drawing/2014/main" id="{C3CFB184-6056-F146-BA03-7E693A64D435}"/>
              </a:ext>
            </a:extLst>
          </p:cNvPr>
          <p:cNvSpPr>
            <a:spLocks noGrp="1"/>
          </p:cNvSpPr>
          <p:nvPr>
            <p:ph idx="1"/>
          </p:nvPr>
        </p:nvSpPr>
        <p:spPr>
          <a:xfrm>
            <a:off x="390264" y="2696706"/>
            <a:ext cx="4973995" cy="3892118"/>
          </a:xfrm>
          <a:ln>
            <a:noFill/>
          </a:ln>
        </p:spPr>
        <p:txBody>
          <a:bodyPr vert="horz" lIns="91440" tIns="45720" rIns="91440" bIns="45720" rtlCol="0" anchor="t">
            <a:normAutofit/>
          </a:bodyPr>
          <a:lstStyle/>
          <a:p>
            <a:r>
              <a:rPr lang="en-US" dirty="0"/>
              <a:t>It has a hot and dry climate.</a:t>
            </a:r>
          </a:p>
          <a:p>
            <a:r>
              <a:rPr lang="en-US" dirty="0"/>
              <a:t>The native plants either need little water to survive, are  drought resistant, or can avoid drought.</a:t>
            </a:r>
          </a:p>
          <a:p>
            <a:r>
              <a:rPr lang="en-US" dirty="0"/>
              <a:t>Animals in the desert get most of their water from their food.</a:t>
            </a:r>
          </a:p>
        </p:txBody>
      </p:sp>
    </p:spTree>
    <p:extLst>
      <p:ext uri="{BB962C8B-B14F-4D97-AF65-F5344CB8AC3E}">
        <p14:creationId xmlns:p14="http://schemas.microsoft.com/office/powerpoint/2010/main" val="2229432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253E6-940E-5748-97C4-AE5B57C09098}"/>
              </a:ext>
            </a:extLst>
          </p:cNvPr>
          <p:cNvSpPr>
            <a:spLocks noGrp="1"/>
          </p:cNvSpPr>
          <p:nvPr>
            <p:ph type="title"/>
          </p:nvPr>
        </p:nvSpPr>
        <p:spPr>
          <a:xfrm>
            <a:off x="373001" y="2077044"/>
            <a:ext cx="8911676" cy="1099122"/>
          </a:xfrm>
          <a:solidFill>
            <a:srgbClr val="FF6CFF"/>
          </a:solidFill>
        </p:spPr>
        <p:txBody>
          <a:bodyPr>
            <a:normAutofit/>
          </a:bodyPr>
          <a:lstStyle/>
          <a:p>
            <a:pPr algn="ctr"/>
            <a:r>
              <a:rPr lang="en-US" sz="3600" b="1" dirty="0">
                <a:solidFill>
                  <a:schemeClr val="bg1"/>
                </a:solidFill>
              </a:rPr>
              <a:t>In groups </a:t>
            </a:r>
            <a:r>
              <a:rPr lang="en-US" sz="4000" b="1" dirty="0">
                <a:solidFill>
                  <a:schemeClr val="bg1"/>
                </a:solidFill>
              </a:rPr>
              <a:t>answer</a:t>
            </a:r>
            <a:r>
              <a:rPr lang="en-US" sz="3600" b="1" dirty="0">
                <a:solidFill>
                  <a:schemeClr val="bg1"/>
                </a:solidFill>
              </a:rPr>
              <a:t> the following questions. . .</a:t>
            </a:r>
          </a:p>
        </p:txBody>
      </p:sp>
      <p:sp>
        <p:nvSpPr>
          <p:cNvPr id="4" name="Slide Number Placeholder 3">
            <a:extLst>
              <a:ext uri="{FF2B5EF4-FFF2-40B4-BE49-F238E27FC236}">
                <a16:creationId xmlns:a16="http://schemas.microsoft.com/office/drawing/2014/main" id="{2EE5A166-72E4-974B-9F4A-3613802D47AE}"/>
              </a:ext>
            </a:extLst>
          </p:cNvPr>
          <p:cNvSpPr>
            <a:spLocks noGrp="1"/>
          </p:cNvSpPr>
          <p:nvPr>
            <p:ph type="sldNum" sz="quarter" idx="12"/>
          </p:nvPr>
        </p:nvSpPr>
        <p:spPr>
          <a:xfrm>
            <a:off x="8610600" y="6207285"/>
            <a:ext cx="2743200" cy="365125"/>
          </a:xfrm>
        </p:spPr>
        <p:txBody>
          <a:bodyPr/>
          <a:lstStyle/>
          <a:p>
            <a:fld id="{A25C9503-D695-49CC-83A9-D335AB726572}" type="slidenum">
              <a:rPr lang="en-US" smtClean="0"/>
              <a:t>5</a:t>
            </a:fld>
            <a:endParaRPr lang="en-US"/>
          </a:p>
        </p:txBody>
      </p:sp>
      <p:sp>
        <p:nvSpPr>
          <p:cNvPr id="12" name="Content Placeholder 2">
            <a:extLst>
              <a:ext uri="{FF2B5EF4-FFF2-40B4-BE49-F238E27FC236}">
                <a16:creationId xmlns:a16="http://schemas.microsoft.com/office/drawing/2014/main" id="{90869A66-71E9-6040-A5C8-AD603E04F114}"/>
              </a:ext>
            </a:extLst>
          </p:cNvPr>
          <p:cNvSpPr txBox="1">
            <a:spLocks/>
          </p:cNvSpPr>
          <p:nvPr/>
        </p:nvSpPr>
        <p:spPr>
          <a:xfrm>
            <a:off x="373001" y="3176166"/>
            <a:ext cx="11631478" cy="236298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dirty="0"/>
              <a:t>What could your group use for shelter?</a:t>
            </a:r>
            <a:endParaRPr lang="en-US" dirty="0">
              <a:cs typeface="Calibri"/>
            </a:endParaRPr>
          </a:p>
          <a:p>
            <a:pPr marL="514350" indent="-514350">
              <a:buFont typeface="+mj-lt"/>
              <a:buAutoNum type="arabicPeriod"/>
            </a:pPr>
            <a:r>
              <a:rPr lang="en-US" dirty="0"/>
              <a:t>What could your group eat?</a:t>
            </a:r>
            <a:endParaRPr lang="en-US" dirty="0">
              <a:cs typeface="Calibri" panose="020F0502020204030204"/>
            </a:endParaRPr>
          </a:p>
          <a:p>
            <a:pPr marL="514350" indent="-514350">
              <a:buFont typeface="+mj-lt"/>
              <a:buAutoNum type="arabicPeriod"/>
            </a:pPr>
            <a:r>
              <a:rPr lang="en-US" dirty="0"/>
              <a:t>What would your group do for fun?</a:t>
            </a:r>
          </a:p>
          <a:p>
            <a:pPr marL="514350" indent="-514350">
              <a:buFont typeface="+mj-lt"/>
              <a:buAutoNum type="arabicPeriod"/>
            </a:pPr>
            <a:r>
              <a:rPr lang="en-US" dirty="0"/>
              <a:t>What would your group make to trade with the other groups for a value? </a:t>
            </a:r>
            <a:r>
              <a:rPr lang="en-US" dirty="0">
                <a:solidFill>
                  <a:srgbClr val="EC7BD6"/>
                </a:solidFill>
              </a:rPr>
              <a:t>(This one is important for groups to thrive.)</a:t>
            </a:r>
          </a:p>
        </p:txBody>
      </p:sp>
      <p:pic>
        <p:nvPicPr>
          <p:cNvPr id="33" name="Graphic 32" descr="House with solid fill">
            <a:extLst>
              <a:ext uri="{FF2B5EF4-FFF2-40B4-BE49-F238E27FC236}">
                <a16:creationId xmlns:a16="http://schemas.microsoft.com/office/drawing/2014/main" id="{192B71F8-97AF-0F44-AF7E-5CC7D3009B9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17415" y="5464642"/>
            <a:ext cx="1143000" cy="1143000"/>
          </a:xfrm>
          <a:prstGeom prst="rect">
            <a:avLst/>
          </a:prstGeom>
        </p:spPr>
      </p:pic>
      <p:pic>
        <p:nvPicPr>
          <p:cNvPr id="35" name="Graphic 34" descr="Lunch Box with solid fill">
            <a:extLst>
              <a:ext uri="{FF2B5EF4-FFF2-40B4-BE49-F238E27FC236}">
                <a16:creationId xmlns:a16="http://schemas.microsoft.com/office/drawing/2014/main" id="{AC8ACCCA-A6DD-D34C-9266-B981B97D7D62}"/>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945488" y="5447953"/>
            <a:ext cx="1138179" cy="1138179"/>
          </a:xfrm>
          <a:prstGeom prst="rect">
            <a:avLst/>
          </a:prstGeom>
        </p:spPr>
      </p:pic>
      <p:pic>
        <p:nvPicPr>
          <p:cNvPr id="37" name="Graphic 36" descr="Game controller with solid fill">
            <a:extLst>
              <a:ext uri="{FF2B5EF4-FFF2-40B4-BE49-F238E27FC236}">
                <a16:creationId xmlns:a16="http://schemas.microsoft.com/office/drawing/2014/main" id="{3C8EE4CA-A2F4-7B43-AC1E-ACDC3D71B6F2}"/>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938190" y="5431265"/>
            <a:ext cx="1138179" cy="1138179"/>
          </a:xfrm>
          <a:prstGeom prst="rect">
            <a:avLst/>
          </a:prstGeom>
        </p:spPr>
      </p:pic>
      <p:pic>
        <p:nvPicPr>
          <p:cNvPr id="39" name="Graphic 38" descr="Treasure chest with solid fill">
            <a:extLst>
              <a:ext uri="{FF2B5EF4-FFF2-40B4-BE49-F238E27FC236}">
                <a16:creationId xmlns:a16="http://schemas.microsoft.com/office/drawing/2014/main" id="{6CD35C9B-F289-7844-ACAE-6B5F87646663}"/>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930892" y="5431264"/>
            <a:ext cx="1138179" cy="1138179"/>
          </a:xfrm>
          <a:prstGeom prst="rect">
            <a:avLst/>
          </a:prstGeom>
        </p:spPr>
      </p:pic>
      <p:sp>
        <p:nvSpPr>
          <p:cNvPr id="21" name="Title 1">
            <a:extLst>
              <a:ext uri="{FF2B5EF4-FFF2-40B4-BE49-F238E27FC236}">
                <a16:creationId xmlns:a16="http://schemas.microsoft.com/office/drawing/2014/main" id="{DF5E9239-5046-D743-92E0-B9EDC5DE4FCD}"/>
              </a:ext>
            </a:extLst>
          </p:cNvPr>
          <p:cNvSpPr txBox="1">
            <a:spLocks/>
          </p:cNvSpPr>
          <p:nvPr/>
        </p:nvSpPr>
        <p:spPr>
          <a:xfrm>
            <a:off x="280261" y="235801"/>
            <a:ext cx="11631478" cy="1417131"/>
          </a:xfrm>
          <a:prstGeom prst="rect">
            <a:avLst/>
          </a:prstGeom>
          <a:solidFill>
            <a:srgbClr val="6D7AFB"/>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rPr>
              <a:t>The problem is how to survive (shelter and food) and thrive (happiness and business) in the new planet.</a:t>
            </a:r>
          </a:p>
        </p:txBody>
      </p:sp>
    </p:spTree>
    <p:extLst>
      <p:ext uri="{BB962C8B-B14F-4D97-AF65-F5344CB8AC3E}">
        <p14:creationId xmlns:p14="http://schemas.microsoft.com/office/powerpoint/2010/main" val="326941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9" presetClass="entr" presetSubtype="0" fill="hold" nodeType="with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dissolve">
                                      <p:cBhvr>
                                        <p:cTn id="14" dur="500"/>
                                        <p:tgtEl>
                                          <p:spTgt spid="35"/>
                                        </p:tgtEl>
                                      </p:cBhvr>
                                    </p:animEffect>
                                  </p:childTnLst>
                                </p:cTn>
                              </p:par>
                              <p:par>
                                <p:cTn id="15" presetID="9"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par>
                                <p:cTn id="18" presetID="9" presetClass="entr" presetSubtype="0" fill="hold"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dissolve">
                                      <p:cBhvr>
                                        <p:cTn id="20" dur="5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type="wd">
                                    <p:tmAbs val="500"/>
                                  </p:iterate>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253E6-940E-5748-97C4-AE5B57C09098}"/>
              </a:ext>
            </a:extLst>
          </p:cNvPr>
          <p:cNvSpPr>
            <a:spLocks noGrp="1"/>
          </p:cNvSpPr>
          <p:nvPr>
            <p:ph type="title"/>
          </p:nvPr>
        </p:nvSpPr>
        <p:spPr>
          <a:solidFill>
            <a:srgbClr val="FF6CFF"/>
          </a:solidFill>
        </p:spPr>
        <p:txBody>
          <a:bodyPr/>
          <a:lstStyle/>
          <a:p>
            <a:pPr algn="ctr"/>
            <a:r>
              <a:rPr lang="en-US" b="1" dirty="0">
                <a:solidFill>
                  <a:schemeClr val="bg1"/>
                </a:solidFill>
              </a:rPr>
              <a:t>As a class let’s discuss . . .</a:t>
            </a:r>
          </a:p>
        </p:txBody>
      </p:sp>
      <p:sp>
        <p:nvSpPr>
          <p:cNvPr id="3" name="Content Placeholder 2">
            <a:extLst>
              <a:ext uri="{FF2B5EF4-FFF2-40B4-BE49-F238E27FC236}">
                <a16:creationId xmlns:a16="http://schemas.microsoft.com/office/drawing/2014/main" id="{7FFD0505-F462-1447-A3C2-47E7516C8BA4}"/>
              </a:ext>
            </a:extLst>
          </p:cNvPr>
          <p:cNvSpPr>
            <a:spLocks noGrp="1"/>
          </p:cNvSpPr>
          <p:nvPr>
            <p:ph idx="1"/>
          </p:nvPr>
        </p:nvSpPr>
        <p:spPr>
          <a:xfrm>
            <a:off x="581832" y="3373843"/>
            <a:ext cx="11028336" cy="3280698"/>
          </a:xfrm>
          <a:noFill/>
          <a:ln w="57150">
            <a:solidFill>
              <a:srgbClr val="FF7474"/>
            </a:solidFill>
          </a:ln>
        </p:spPr>
        <p:txBody>
          <a:bodyPr vert="horz" lIns="91440" tIns="45720" rIns="91440" bIns="45720" rtlCol="0" anchor="t">
            <a:normAutofit/>
          </a:bodyPr>
          <a:lstStyle/>
          <a:p>
            <a:pPr marL="514350" indent="-514350">
              <a:buFont typeface="+mj-lt"/>
              <a:buAutoNum type="arabicPeriod"/>
            </a:pPr>
            <a:endParaRPr lang="en-US" sz="800" dirty="0">
              <a:solidFill>
                <a:schemeClr val="bg1"/>
              </a:solidFill>
            </a:endParaRPr>
          </a:p>
          <a:p>
            <a:pPr marL="0" indent="0" algn="ctr">
              <a:buNone/>
            </a:pPr>
            <a:r>
              <a:rPr lang="en-US" sz="3600" dirty="0"/>
              <a:t>Would any group want to trade something with the other groups for a value?</a:t>
            </a:r>
          </a:p>
        </p:txBody>
      </p:sp>
      <p:sp>
        <p:nvSpPr>
          <p:cNvPr id="4" name="Slide Number Placeholder 3">
            <a:extLst>
              <a:ext uri="{FF2B5EF4-FFF2-40B4-BE49-F238E27FC236}">
                <a16:creationId xmlns:a16="http://schemas.microsoft.com/office/drawing/2014/main" id="{2EE5A166-72E4-974B-9F4A-3613802D47AE}"/>
              </a:ext>
            </a:extLst>
          </p:cNvPr>
          <p:cNvSpPr>
            <a:spLocks noGrp="1"/>
          </p:cNvSpPr>
          <p:nvPr>
            <p:ph type="sldNum" sz="quarter" idx="12"/>
          </p:nvPr>
        </p:nvSpPr>
        <p:spPr>
          <a:xfrm>
            <a:off x="8610600" y="6207285"/>
            <a:ext cx="2743200" cy="365125"/>
          </a:xfrm>
        </p:spPr>
        <p:txBody>
          <a:bodyPr/>
          <a:lstStyle/>
          <a:p>
            <a:fld id="{A25C9503-D695-49CC-83A9-D335AB726572}" type="slidenum">
              <a:rPr lang="en-US" smtClean="0"/>
              <a:t>6</a:t>
            </a:fld>
            <a:endParaRPr lang="en-US"/>
          </a:p>
        </p:txBody>
      </p:sp>
      <p:sp>
        <p:nvSpPr>
          <p:cNvPr id="13" name="Title 1">
            <a:extLst>
              <a:ext uri="{FF2B5EF4-FFF2-40B4-BE49-F238E27FC236}">
                <a16:creationId xmlns:a16="http://schemas.microsoft.com/office/drawing/2014/main" id="{5EF56DB8-6BAD-F240-8A32-C8D4E6398CD3}"/>
              </a:ext>
            </a:extLst>
          </p:cNvPr>
          <p:cNvSpPr txBox="1">
            <a:spLocks/>
          </p:cNvSpPr>
          <p:nvPr/>
        </p:nvSpPr>
        <p:spPr>
          <a:xfrm>
            <a:off x="280261" y="1840807"/>
            <a:ext cx="11631478" cy="1259295"/>
          </a:xfrm>
          <a:prstGeom prst="rect">
            <a:avLst/>
          </a:prstGeom>
          <a:solidFill>
            <a:srgbClr val="6D7AFB"/>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rPr>
              <a:t>The problem was how to survive (shelter and food) and thrive (happiness and business) in the new planet.</a:t>
            </a:r>
          </a:p>
        </p:txBody>
      </p:sp>
      <p:grpSp>
        <p:nvGrpSpPr>
          <p:cNvPr id="24" name="Group 23">
            <a:extLst>
              <a:ext uri="{FF2B5EF4-FFF2-40B4-BE49-F238E27FC236}">
                <a16:creationId xmlns:a16="http://schemas.microsoft.com/office/drawing/2014/main" id="{8A2055B9-8559-B441-8004-54F0AED40BFE}"/>
              </a:ext>
            </a:extLst>
          </p:cNvPr>
          <p:cNvGrpSpPr/>
          <p:nvPr/>
        </p:nvGrpSpPr>
        <p:grpSpPr>
          <a:xfrm>
            <a:off x="3200400" y="4884279"/>
            <a:ext cx="5169877" cy="1553450"/>
            <a:chOff x="3200400" y="4884279"/>
            <a:chExt cx="5169877" cy="1553450"/>
          </a:xfrm>
        </p:grpSpPr>
        <p:pic>
          <p:nvPicPr>
            <p:cNvPr id="6" name="Graphic 5" descr="Handshake outline">
              <a:extLst>
                <a:ext uri="{FF2B5EF4-FFF2-40B4-BE49-F238E27FC236}">
                  <a16:creationId xmlns:a16="http://schemas.microsoft.com/office/drawing/2014/main" id="{2C7D20B7-6055-AD42-A05D-7C3067DC1AA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961721" y="4884279"/>
              <a:ext cx="1553450" cy="1553450"/>
            </a:xfrm>
            <a:prstGeom prst="rect">
              <a:avLst/>
            </a:prstGeom>
          </p:spPr>
        </p:pic>
        <p:pic>
          <p:nvPicPr>
            <p:cNvPr id="8" name="Graphic 7" descr="Treasure chest with solid fill">
              <a:extLst>
                <a:ext uri="{FF2B5EF4-FFF2-40B4-BE49-F238E27FC236}">
                  <a16:creationId xmlns:a16="http://schemas.microsoft.com/office/drawing/2014/main" id="{214974A7-9DA9-A041-A515-941DFBA1D115}"/>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981092" y="4966411"/>
              <a:ext cx="1389185" cy="1389185"/>
            </a:xfrm>
            <a:prstGeom prst="rect">
              <a:avLst/>
            </a:prstGeom>
          </p:spPr>
        </p:pic>
        <p:pic>
          <p:nvPicPr>
            <p:cNvPr id="23" name="Graphic 22" descr="Durian Fruit with solid fill">
              <a:extLst>
                <a:ext uri="{FF2B5EF4-FFF2-40B4-BE49-F238E27FC236}">
                  <a16:creationId xmlns:a16="http://schemas.microsoft.com/office/drawing/2014/main" id="{BECFE660-F53A-AB4C-B7F1-27E0083947D8}"/>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200400" y="5030735"/>
              <a:ext cx="1295400" cy="1295400"/>
            </a:xfrm>
            <a:prstGeom prst="rect">
              <a:avLst/>
            </a:prstGeom>
          </p:spPr>
        </p:pic>
      </p:grpSp>
    </p:spTree>
    <p:extLst>
      <p:ext uri="{BB962C8B-B14F-4D97-AF65-F5344CB8AC3E}">
        <p14:creationId xmlns:p14="http://schemas.microsoft.com/office/powerpoint/2010/main" val="277449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B2456-213D-8949-9202-4B7A7D8C76EB}"/>
              </a:ext>
            </a:extLst>
          </p:cNvPr>
          <p:cNvSpPr>
            <a:spLocks noGrp="1"/>
          </p:cNvSpPr>
          <p:nvPr>
            <p:ph type="title"/>
          </p:nvPr>
        </p:nvSpPr>
        <p:spPr/>
        <p:txBody>
          <a:bodyPr/>
          <a:lstStyle/>
          <a:p>
            <a:r>
              <a:rPr lang="en-US" dirty="0"/>
              <a:t>Bioeconomy</a:t>
            </a:r>
          </a:p>
        </p:txBody>
      </p:sp>
      <p:sp>
        <p:nvSpPr>
          <p:cNvPr id="3" name="Content Placeholder 2">
            <a:extLst>
              <a:ext uri="{FF2B5EF4-FFF2-40B4-BE49-F238E27FC236}">
                <a16:creationId xmlns:a16="http://schemas.microsoft.com/office/drawing/2014/main" id="{5A4B23FF-4D45-A146-B0BF-7B865E1CB2D2}"/>
              </a:ext>
            </a:extLst>
          </p:cNvPr>
          <p:cNvSpPr>
            <a:spLocks noGrp="1"/>
          </p:cNvSpPr>
          <p:nvPr>
            <p:ph idx="1"/>
          </p:nvPr>
        </p:nvSpPr>
        <p:spPr>
          <a:xfrm>
            <a:off x="838200" y="1459832"/>
            <a:ext cx="10515600" cy="4717131"/>
          </a:xfrm>
        </p:spPr>
        <p:txBody>
          <a:bodyPr vert="horz" lIns="91440" tIns="45720" rIns="91440" bIns="45720" rtlCol="0" anchor="t">
            <a:normAutofit/>
          </a:bodyPr>
          <a:lstStyle/>
          <a:p>
            <a:r>
              <a:rPr lang="en-US" dirty="0"/>
              <a:t>An </a:t>
            </a:r>
            <a:r>
              <a:rPr lang="en-US" b="1" dirty="0">
                <a:solidFill>
                  <a:srgbClr val="00B050"/>
                </a:solidFill>
              </a:rPr>
              <a:t>economy</a:t>
            </a:r>
            <a:r>
              <a:rPr lang="en-US" dirty="0"/>
              <a:t> is </a:t>
            </a:r>
            <a:r>
              <a:rPr lang="en-US" dirty="0">
                <a:ea typeface="+mn-lt"/>
                <a:cs typeface="+mn-lt"/>
              </a:rPr>
              <a:t>the production and distribution of goods and services in a society</a:t>
            </a:r>
            <a:endParaRPr lang="en-US" dirty="0"/>
          </a:p>
          <a:p>
            <a:endParaRPr lang="en-US" sz="1200" dirty="0"/>
          </a:p>
          <a:p>
            <a:r>
              <a:rPr lang="en-US" dirty="0"/>
              <a:t>A </a:t>
            </a:r>
            <a:r>
              <a:rPr lang="en-US" b="1" dirty="0">
                <a:solidFill>
                  <a:srgbClr val="00B050"/>
                </a:solidFill>
              </a:rPr>
              <a:t>bioeconomy</a:t>
            </a:r>
            <a:r>
              <a:rPr lang="en-US" dirty="0"/>
              <a:t> is the system of making products derived from </a:t>
            </a:r>
            <a:r>
              <a:rPr lang="en-US" u="sng" dirty="0"/>
              <a:t>renewable materials</a:t>
            </a:r>
            <a:r>
              <a:rPr lang="en-US" dirty="0"/>
              <a:t> and trading them for a value</a:t>
            </a:r>
          </a:p>
        </p:txBody>
      </p:sp>
      <p:sp>
        <p:nvSpPr>
          <p:cNvPr id="4" name="Slide Number Placeholder 3">
            <a:extLst>
              <a:ext uri="{FF2B5EF4-FFF2-40B4-BE49-F238E27FC236}">
                <a16:creationId xmlns:a16="http://schemas.microsoft.com/office/drawing/2014/main" id="{8400C9D0-AA0A-5C49-9081-7A5AD685C95C}"/>
              </a:ext>
            </a:extLst>
          </p:cNvPr>
          <p:cNvSpPr>
            <a:spLocks noGrp="1"/>
          </p:cNvSpPr>
          <p:nvPr>
            <p:ph type="sldNum" sz="quarter" idx="12"/>
          </p:nvPr>
        </p:nvSpPr>
        <p:spPr/>
        <p:txBody>
          <a:bodyPr/>
          <a:lstStyle/>
          <a:p>
            <a:fld id="{A25C9503-D695-49CC-83A9-D335AB726572}" type="slidenum">
              <a:rPr lang="en-US" smtClean="0"/>
              <a:t>7</a:t>
            </a:fld>
            <a:endParaRPr lang="en-US"/>
          </a:p>
        </p:txBody>
      </p:sp>
      <p:grpSp>
        <p:nvGrpSpPr>
          <p:cNvPr id="8" name="Group 7">
            <a:extLst>
              <a:ext uri="{FF2B5EF4-FFF2-40B4-BE49-F238E27FC236}">
                <a16:creationId xmlns:a16="http://schemas.microsoft.com/office/drawing/2014/main" id="{D724BD13-EBDA-E445-BC8E-F55F25B3147E}"/>
              </a:ext>
            </a:extLst>
          </p:cNvPr>
          <p:cNvGrpSpPr/>
          <p:nvPr/>
        </p:nvGrpSpPr>
        <p:grpSpPr>
          <a:xfrm>
            <a:off x="1470009" y="3332748"/>
            <a:ext cx="7270961" cy="3250280"/>
            <a:chOff x="1470009" y="3052042"/>
            <a:chExt cx="7270961" cy="3250280"/>
          </a:xfrm>
        </p:grpSpPr>
        <p:graphicFrame>
          <p:nvGraphicFramePr>
            <p:cNvPr id="5" name="Content Placeholder 4">
              <a:extLst>
                <a:ext uri="{FF2B5EF4-FFF2-40B4-BE49-F238E27FC236}">
                  <a16:creationId xmlns:a16="http://schemas.microsoft.com/office/drawing/2014/main" id="{D86DCCD7-DD95-8B45-94FB-234610B551FA}"/>
                </a:ext>
              </a:extLst>
            </p:cNvPr>
            <p:cNvGraphicFramePr>
              <a:graphicFrameLocks/>
            </p:cNvGraphicFramePr>
            <p:nvPr>
              <p:extLst>
                <p:ext uri="{D42A27DB-BD31-4B8C-83A1-F6EECF244321}">
                  <p14:modId xmlns:p14="http://schemas.microsoft.com/office/powerpoint/2010/main" val="1972373896"/>
                </p:ext>
              </p:extLst>
            </p:nvPr>
          </p:nvGraphicFramePr>
          <p:xfrm>
            <a:off x="1470009" y="3052042"/>
            <a:ext cx="7270961" cy="3250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a:extLst>
                <a:ext uri="{FF2B5EF4-FFF2-40B4-BE49-F238E27FC236}">
                  <a16:creationId xmlns:a16="http://schemas.microsoft.com/office/drawing/2014/main" id="{AD71F968-FB70-BE46-B8B7-541FADAB4568}"/>
                </a:ext>
              </a:extLst>
            </p:cNvPr>
            <p:cNvGrpSpPr/>
            <p:nvPr/>
          </p:nvGrpSpPr>
          <p:grpSpPr>
            <a:xfrm>
              <a:off x="1470009" y="3425454"/>
              <a:ext cx="6277386" cy="2344346"/>
              <a:chOff x="972707" y="2880026"/>
              <a:chExt cx="6277386" cy="2344346"/>
            </a:xfrm>
          </p:grpSpPr>
          <p:pic>
            <p:nvPicPr>
              <p:cNvPr id="7" name="Graphic 6" descr="Flowers in pot">
                <a:extLst>
                  <a:ext uri="{FF2B5EF4-FFF2-40B4-BE49-F238E27FC236}">
                    <a16:creationId xmlns:a16="http://schemas.microsoft.com/office/drawing/2014/main" id="{ABF89DD3-923E-0347-BBB7-E13AE36291F1}"/>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243183" y="3185721"/>
                <a:ext cx="1296502" cy="1296502"/>
              </a:xfrm>
              <a:prstGeom prst="rect">
                <a:avLst/>
              </a:prstGeom>
            </p:spPr>
          </p:pic>
          <p:pic>
            <p:nvPicPr>
              <p:cNvPr id="11" name="Graphic 10" descr="Money">
                <a:extLst>
                  <a:ext uri="{FF2B5EF4-FFF2-40B4-BE49-F238E27FC236}">
                    <a16:creationId xmlns:a16="http://schemas.microsoft.com/office/drawing/2014/main" id="{25B0C795-11AC-D542-847D-75521EFE7885}"/>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128825" y="2880026"/>
                <a:ext cx="1121268" cy="1121268"/>
              </a:xfrm>
              <a:prstGeom prst="rect">
                <a:avLst/>
              </a:prstGeom>
            </p:spPr>
          </p:pic>
          <p:pic>
            <p:nvPicPr>
              <p:cNvPr id="15" name="Graphic 14" descr="Dollar">
                <a:extLst>
                  <a:ext uri="{FF2B5EF4-FFF2-40B4-BE49-F238E27FC236}">
                    <a16:creationId xmlns:a16="http://schemas.microsoft.com/office/drawing/2014/main" id="{89DDECC0-EB37-6A48-A6CF-55E15A92EA4D}"/>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810093" y="4309972"/>
                <a:ext cx="914400" cy="914400"/>
              </a:xfrm>
              <a:prstGeom prst="rect">
                <a:avLst/>
              </a:prstGeom>
            </p:spPr>
          </p:pic>
          <p:pic>
            <p:nvPicPr>
              <p:cNvPr id="17" name="Graphic 16" descr="Crops">
                <a:extLst>
                  <a:ext uri="{FF2B5EF4-FFF2-40B4-BE49-F238E27FC236}">
                    <a16:creationId xmlns:a16="http://schemas.microsoft.com/office/drawing/2014/main" id="{9A7CCF91-E524-9D43-B916-1C4C9C2C3B26}"/>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972707" y="3947470"/>
                <a:ext cx="1276901" cy="1276901"/>
              </a:xfrm>
              <a:prstGeom prst="rect">
                <a:avLst/>
              </a:prstGeom>
            </p:spPr>
          </p:pic>
        </p:grpSp>
      </p:grpSp>
    </p:spTree>
    <p:extLst>
      <p:ext uri="{BB962C8B-B14F-4D97-AF65-F5344CB8AC3E}">
        <p14:creationId xmlns:p14="http://schemas.microsoft.com/office/powerpoint/2010/main" val="2406164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756" y="392723"/>
            <a:ext cx="10708599" cy="1325563"/>
          </a:xfrm>
        </p:spPr>
        <p:txBody>
          <a:bodyPr/>
          <a:lstStyle/>
          <a:p>
            <a:r>
              <a:rPr lang="en-US" dirty="0"/>
              <a:t>Sources used to make products (goods)</a:t>
            </a: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4237386202"/>
              </p:ext>
            </p:extLst>
          </p:nvPr>
        </p:nvGraphicFramePr>
        <p:xfrm>
          <a:off x="838200" y="1378869"/>
          <a:ext cx="10515600" cy="4486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D5CB33AD-2F59-7549-9BE0-B4F973F16217}" type="slidenum">
              <a:rPr lang="en-US" smtClean="0"/>
              <a:t>8</a:t>
            </a:fld>
            <a:endParaRPr lang="en-US"/>
          </a:p>
        </p:txBody>
      </p:sp>
      <p:pic>
        <p:nvPicPr>
          <p:cNvPr id="22" name="Graphic 21" descr="Sun">
            <a:extLst>
              <a:ext uri="{FF2B5EF4-FFF2-40B4-BE49-F238E27FC236}">
                <a16:creationId xmlns:a16="http://schemas.microsoft.com/office/drawing/2014/main" id="{C3049ACD-DC75-DA43-9933-326B2C7D92C8}"/>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589333" y="928687"/>
            <a:ext cx="1957466" cy="1957466"/>
          </a:xfrm>
          <a:prstGeom prst="rect">
            <a:avLst/>
          </a:prstGeom>
        </p:spPr>
      </p:pic>
      <p:pic>
        <p:nvPicPr>
          <p:cNvPr id="28" name="Graphic 27" descr="Fuel">
            <a:extLst>
              <a:ext uri="{FF2B5EF4-FFF2-40B4-BE49-F238E27FC236}">
                <a16:creationId xmlns:a16="http://schemas.microsoft.com/office/drawing/2014/main" id="{2E2B7267-43C1-5644-8A43-2D2BD0C44DB6}"/>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599941" y="1142487"/>
            <a:ext cx="1957466" cy="1957466"/>
          </a:xfrm>
          <a:prstGeom prst="rect">
            <a:avLst/>
          </a:prstGeom>
        </p:spPr>
      </p:pic>
      <p:pic>
        <p:nvPicPr>
          <p:cNvPr id="34" name="Graphic 33" descr="Cactus">
            <a:extLst>
              <a:ext uri="{FF2B5EF4-FFF2-40B4-BE49-F238E27FC236}">
                <a16:creationId xmlns:a16="http://schemas.microsoft.com/office/drawing/2014/main" id="{832A25CD-84EE-DC48-9C17-32BFFB62080C}"/>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417282" y="4328347"/>
            <a:ext cx="2301568" cy="2301568"/>
          </a:xfrm>
          <a:prstGeom prst="rect">
            <a:avLst/>
          </a:prstGeom>
        </p:spPr>
      </p:pic>
      <p:grpSp>
        <p:nvGrpSpPr>
          <p:cNvPr id="43" name="Group 42">
            <a:extLst>
              <a:ext uri="{FF2B5EF4-FFF2-40B4-BE49-F238E27FC236}">
                <a16:creationId xmlns:a16="http://schemas.microsoft.com/office/drawing/2014/main" id="{289C9812-700A-DC44-ADFD-9B76EF8C97FB}"/>
              </a:ext>
            </a:extLst>
          </p:cNvPr>
          <p:cNvGrpSpPr/>
          <p:nvPr/>
        </p:nvGrpSpPr>
        <p:grpSpPr>
          <a:xfrm>
            <a:off x="7586169" y="4550984"/>
            <a:ext cx="1522607" cy="2120028"/>
            <a:chOff x="7586169" y="4743488"/>
            <a:chExt cx="1522607" cy="2120028"/>
          </a:xfrm>
        </p:grpSpPr>
        <p:pic>
          <p:nvPicPr>
            <p:cNvPr id="42" name="Graphic 41" descr="Plant">
              <a:extLst>
                <a:ext uri="{FF2B5EF4-FFF2-40B4-BE49-F238E27FC236}">
                  <a16:creationId xmlns:a16="http://schemas.microsoft.com/office/drawing/2014/main" id="{674127A5-F215-5C43-A6EA-7F70CEB94970}"/>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7586169" y="5520569"/>
              <a:ext cx="1342947" cy="1342947"/>
            </a:xfrm>
            <a:prstGeom prst="rect">
              <a:avLst/>
            </a:prstGeom>
          </p:spPr>
        </p:pic>
        <p:pic>
          <p:nvPicPr>
            <p:cNvPr id="40" name="Graphic 39" descr="Flower without stem">
              <a:extLst>
                <a:ext uri="{FF2B5EF4-FFF2-40B4-BE49-F238E27FC236}">
                  <a16:creationId xmlns:a16="http://schemas.microsoft.com/office/drawing/2014/main" id="{53EE14B7-938B-6644-BF8A-29E33ABA8A86}"/>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765828" y="4743488"/>
              <a:ext cx="1342948" cy="1342948"/>
            </a:xfrm>
            <a:prstGeom prst="rect">
              <a:avLst/>
            </a:prstGeom>
          </p:spPr>
        </p:pic>
      </p:grpSp>
      <p:pic>
        <p:nvPicPr>
          <p:cNvPr id="44" name="Graphic 43" descr="Oil Rig">
            <a:extLst>
              <a:ext uri="{FF2B5EF4-FFF2-40B4-BE49-F238E27FC236}">
                <a16:creationId xmlns:a16="http://schemas.microsoft.com/office/drawing/2014/main" id="{B9EAB61B-2049-8B4F-9439-BEF1906A60AA}"/>
              </a:ext>
            </a:extLst>
          </p:cNvPr>
          <p:cNvPicPr>
            <a:picLocks noChangeAspect="1"/>
          </p:cNvPicPr>
          <p:nvPr/>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3816375" y="4273759"/>
            <a:ext cx="2094973" cy="2094973"/>
          </a:xfrm>
          <a:prstGeom prst="rect">
            <a:avLst/>
          </a:prstGeom>
        </p:spPr>
      </p:pic>
      <p:pic>
        <p:nvPicPr>
          <p:cNvPr id="45" name="Graphic 44" descr="Raw Materials">
            <a:extLst>
              <a:ext uri="{FF2B5EF4-FFF2-40B4-BE49-F238E27FC236}">
                <a16:creationId xmlns:a16="http://schemas.microsoft.com/office/drawing/2014/main" id="{9A8DCB0C-305A-E04C-9E49-53E3F00EDBAF}"/>
              </a:ext>
            </a:extLst>
          </p:cNvPr>
          <p:cNvPicPr>
            <a:picLocks noChangeAspect="1"/>
          </p:cNvPicPr>
          <p:nvPr/>
        </p:nvPicPr>
        <p:blipFill>
          <a:blip r:embed="rId20">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549491" y="4669389"/>
            <a:ext cx="1699343" cy="1699343"/>
          </a:xfrm>
          <a:prstGeom prst="rect">
            <a:avLst/>
          </a:prstGeom>
        </p:spPr>
      </p:pic>
      <p:pic>
        <p:nvPicPr>
          <p:cNvPr id="46" name="Graphic 45" descr="Fire">
            <a:extLst>
              <a:ext uri="{FF2B5EF4-FFF2-40B4-BE49-F238E27FC236}">
                <a16:creationId xmlns:a16="http://schemas.microsoft.com/office/drawing/2014/main" id="{3606894C-DF54-2544-8729-F84BAB3104EF}"/>
              </a:ext>
            </a:extLst>
          </p:cNvPr>
          <p:cNvPicPr>
            <a:picLocks noChangeAspect="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2304818" y="4699518"/>
            <a:ext cx="1420548" cy="1420548"/>
          </a:xfrm>
          <a:prstGeom prst="rect">
            <a:avLst/>
          </a:prstGeom>
        </p:spPr>
      </p:pic>
    </p:spTree>
    <p:extLst>
      <p:ext uri="{BB962C8B-B14F-4D97-AF65-F5344CB8AC3E}">
        <p14:creationId xmlns:p14="http://schemas.microsoft.com/office/powerpoint/2010/main" val="144316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D19A3-AB63-D24E-A487-C62D08D1F9FE}"/>
              </a:ext>
            </a:extLst>
          </p:cNvPr>
          <p:cNvSpPr>
            <a:spLocks noGrp="1"/>
          </p:cNvSpPr>
          <p:nvPr>
            <p:ph type="title"/>
          </p:nvPr>
        </p:nvSpPr>
        <p:spPr/>
        <p:txBody>
          <a:bodyPr/>
          <a:lstStyle/>
          <a:p>
            <a:r>
              <a:rPr lang="en-US" b="1" dirty="0"/>
              <a:t>Fossil fuels are non-renewable sources</a:t>
            </a:r>
          </a:p>
        </p:txBody>
      </p:sp>
      <p:sp>
        <p:nvSpPr>
          <p:cNvPr id="3" name="Content Placeholder 2">
            <a:extLst>
              <a:ext uri="{FF2B5EF4-FFF2-40B4-BE49-F238E27FC236}">
                <a16:creationId xmlns:a16="http://schemas.microsoft.com/office/drawing/2014/main" id="{F2F23D51-4040-FC4B-87EB-906C383491CA}"/>
              </a:ext>
            </a:extLst>
          </p:cNvPr>
          <p:cNvSpPr>
            <a:spLocks noGrp="1"/>
          </p:cNvSpPr>
          <p:nvPr>
            <p:ph idx="1"/>
          </p:nvPr>
        </p:nvSpPr>
        <p:spPr>
          <a:xfrm>
            <a:off x="838200" y="1665205"/>
            <a:ext cx="10515600" cy="3948274"/>
          </a:xfrm>
          <a:gradFill>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p:spPr>
        <p:txBody>
          <a:bodyPr/>
          <a:lstStyle/>
          <a:p>
            <a:r>
              <a:rPr lang="en-US" dirty="0">
                <a:solidFill>
                  <a:schemeClr val="bg1"/>
                </a:solidFill>
              </a:rPr>
              <a:t>Fossil fuels took million of years to be produced.</a:t>
            </a:r>
          </a:p>
          <a:p>
            <a:endParaRPr lang="en-US" dirty="0">
              <a:solidFill>
                <a:schemeClr val="bg1"/>
              </a:solidFill>
            </a:endParaRPr>
          </a:p>
          <a:p>
            <a:r>
              <a:rPr lang="en-US" dirty="0">
                <a:solidFill>
                  <a:schemeClr val="bg1"/>
                </a:solidFill>
              </a:rPr>
              <a:t>From fossil fuels we can produce electricity, plastics, paint, medicine, gasoline, diesel, jet fuel, asphalt, and much more.</a:t>
            </a:r>
          </a:p>
          <a:p>
            <a:endParaRPr lang="en-US" dirty="0">
              <a:solidFill>
                <a:schemeClr val="bg1"/>
              </a:solidFill>
            </a:endParaRPr>
          </a:p>
          <a:p>
            <a:r>
              <a:rPr lang="en-US" dirty="0">
                <a:solidFill>
                  <a:schemeClr val="bg1"/>
                </a:solidFill>
              </a:rPr>
              <a:t>How much do humans depend on fossil fuels? </a:t>
            </a:r>
          </a:p>
        </p:txBody>
      </p:sp>
      <p:sp>
        <p:nvSpPr>
          <p:cNvPr id="4" name="Slide Number Placeholder 3">
            <a:extLst>
              <a:ext uri="{FF2B5EF4-FFF2-40B4-BE49-F238E27FC236}">
                <a16:creationId xmlns:a16="http://schemas.microsoft.com/office/drawing/2014/main" id="{8DA5EE6B-3A76-024E-BA15-816F6D0FCB05}"/>
              </a:ext>
            </a:extLst>
          </p:cNvPr>
          <p:cNvSpPr>
            <a:spLocks noGrp="1"/>
          </p:cNvSpPr>
          <p:nvPr>
            <p:ph type="sldNum" sz="quarter" idx="12"/>
          </p:nvPr>
        </p:nvSpPr>
        <p:spPr/>
        <p:txBody>
          <a:bodyPr/>
          <a:lstStyle/>
          <a:p>
            <a:fld id="{A25C9503-D695-49CC-83A9-D335AB726572}" type="slidenum">
              <a:rPr lang="en-US" smtClean="0"/>
              <a:t>9</a:t>
            </a:fld>
            <a:endParaRPr lang="en-US"/>
          </a:p>
        </p:txBody>
      </p:sp>
      <p:pic>
        <p:nvPicPr>
          <p:cNvPr id="7" name="Graphic 6" descr="Oil Rig">
            <a:extLst>
              <a:ext uri="{FF2B5EF4-FFF2-40B4-BE49-F238E27FC236}">
                <a16:creationId xmlns:a16="http://schemas.microsoft.com/office/drawing/2014/main" id="{9E73D295-CEE7-EA4F-9D18-CA709C6698C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535641" y="4578559"/>
            <a:ext cx="2094973" cy="2094973"/>
          </a:xfrm>
          <a:prstGeom prst="rect">
            <a:avLst/>
          </a:prstGeom>
        </p:spPr>
      </p:pic>
      <p:sp>
        <p:nvSpPr>
          <p:cNvPr id="8" name="TextBox 7">
            <a:extLst>
              <a:ext uri="{FF2B5EF4-FFF2-40B4-BE49-F238E27FC236}">
                <a16:creationId xmlns:a16="http://schemas.microsoft.com/office/drawing/2014/main" id="{6563B612-D5C1-294E-AC09-2D9522A20818}"/>
              </a:ext>
            </a:extLst>
          </p:cNvPr>
          <p:cNvSpPr txBox="1"/>
          <p:nvPr/>
        </p:nvSpPr>
        <p:spPr>
          <a:xfrm>
            <a:off x="5802954" y="5785255"/>
            <a:ext cx="5442398" cy="1477328"/>
          </a:xfrm>
          <a:prstGeom prst="rect">
            <a:avLst/>
          </a:prstGeom>
          <a:noFill/>
        </p:spPr>
        <p:txBody>
          <a:bodyPr wrap="square" rtlCol="0">
            <a:spAutoFit/>
          </a:bodyPr>
          <a:lstStyle/>
          <a:p>
            <a:r>
              <a:rPr lang="en-US" sz="2400" dirty="0">
                <a:solidFill>
                  <a:schemeClr val="accent5">
                    <a:lumMod val="75000"/>
                  </a:schemeClr>
                </a:solidFill>
              </a:rPr>
              <a:t>Examples of fossil fuels are coal, natural gas, and petroleum (oil).</a:t>
            </a:r>
          </a:p>
          <a:p>
            <a:endParaRPr lang="en-US" sz="2400" dirty="0">
              <a:solidFill>
                <a:schemeClr val="accent5">
                  <a:lumMod val="75000"/>
                </a:schemeClr>
              </a:solidFill>
            </a:endParaRPr>
          </a:p>
          <a:p>
            <a:endParaRPr lang="en-US" dirty="0"/>
          </a:p>
        </p:txBody>
      </p:sp>
      <p:sp>
        <p:nvSpPr>
          <p:cNvPr id="16" name="TextBox 15">
            <a:extLst>
              <a:ext uri="{FF2B5EF4-FFF2-40B4-BE49-F238E27FC236}">
                <a16:creationId xmlns:a16="http://schemas.microsoft.com/office/drawing/2014/main" id="{C0FB6B24-73E1-844B-A91D-6E99CED54AF2}"/>
              </a:ext>
            </a:extLst>
          </p:cNvPr>
          <p:cNvSpPr txBox="1"/>
          <p:nvPr/>
        </p:nvSpPr>
        <p:spPr>
          <a:xfrm>
            <a:off x="8005723" y="3776035"/>
            <a:ext cx="3952953" cy="136191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t>In 2018, around 80% of energy production in the USA was from fossil fuels.</a:t>
            </a:r>
          </a:p>
          <a:p>
            <a:r>
              <a:rPr lang="en-US" sz="1050" dirty="0"/>
              <a:t>(Source: https://</a:t>
            </a:r>
            <a:r>
              <a:rPr lang="en-US" sz="1050" dirty="0" err="1"/>
              <a:t>www.eia.gov</a:t>
            </a:r>
            <a:r>
              <a:rPr lang="en-US" sz="1050" dirty="0"/>
              <a:t>/</a:t>
            </a:r>
            <a:r>
              <a:rPr lang="en-US" sz="1050" dirty="0" err="1"/>
              <a:t>todayinenergy</a:t>
            </a:r>
            <a:r>
              <a:rPr lang="en-US" sz="1050" dirty="0"/>
              <a:t>/</a:t>
            </a:r>
            <a:r>
              <a:rPr lang="en-US" sz="1050" dirty="0" err="1"/>
              <a:t>detail.php?id</a:t>
            </a:r>
            <a:r>
              <a:rPr lang="en-US" sz="1050" dirty="0"/>
              <a:t>=41353)</a:t>
            </a:r>
          </a:p>
        </p:txBody>
      </p:sp>
      <p:pic>
        <p:nvPicPr>
          <p:cNvPr id="18" name="Graphic 17" descr="Raw Materials">
            <a:extLst>
              <a:ext uri="{FF2B5EF4-FFF2-40B4-BE49-F238E27FC236}">
                <a16:creationId xmlns:a16="http://schemas.microsoft.com/office/drawing/2014/main" id="{93B4D400-867A-B04F-92A7-9E7781DA7465}"/>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68757" y="4974189"/>
            <a:ext cx="1699343" cy="1699343"/>
          </a:xfrm>
          <a:prstGeom prst="rect">
            <a:avLst/>
          </a:prstGeom>
        </p:spPr>
      </p:pic>
      <p:pic>
        <p:nvPicPr>
          <p:cNvPr id="20" name="Graphic 19" descr="Fire">
            <a:extLst>
              <a:ext uri="{FF2B5EF4-FFF2-40B4-BE49-F238E27FC236}">
                <a16:creationId xmlns:a16="http://schemas.microsoft.com/office/drawing/2014/main" id="{A5504562-3566-3C4D-91F8-15413D7DE89B}"/>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024084" y="5004318"/>
            <a:ext cx="1420548" cy="1420548"/>
          </a:xfrm>
          <a:prstGeom prst="rect">
            <a:avLst/>
          </a:prstGeom>
        </p:spPr>
      </p:pic>
      <p:pic>
        <p:nvPicPr>
          <p:cNvPr id="21" name="Graphic 20" descr="Fuel">
            <a:extLst>
              <a:ext uri="{FF2B5EF4-FFF2-40B4-BE49-F238E27FC236}">
                <a16:creationId xmlns:a16="http://schemas.microsoft.com/office/drawing/2014/main" id="{0E747DA8-156B-6747-BE6F-E6FF40291550}"/>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698772" y="467590"/>
            <a:ext cx="1957466" cy="1957466"/>
          </a:xfrm>
          <a:prstGeom prst="rect">
            <a:avLst/>
          </a:prstGeom>
        </p:spPr>
      </p:pic>
      <p:sp>
        <p:nvSpPr>
          <p:cNvPr id="22" name="TextBox 21">
            <a:extLst>
              <a:ext uri="{FF2B5EF4-FFF2-40B4-BE49-F238E27FC236}">
                <a16:creationId xmlns:a16="http://schemas.microsoft.com/office/drawing/2014/main" id="{8E6F8A51-8A18-D14D-9CC8-E2B0E1B285EE}"/>
              </a:ext>
            </a:extLst>
          </p:cNvPr>
          <p:cNvSpPr txBox="1"/>
          <p:nvPr/>
        </p:nvSpPr>
        <p:spPr>
          <a:xfrm>
            <a:off x="782190" y="6392628"/>
            <a:ext cx="818623" cy="369332"/>
          </a:xfrm>
          <a:prstGeom prst="rect">
            <a:avLst/>
          </a:prstGeom>
          <a:noFill/>
        </p:spPr>
        <p:txBody>
          <a:bodyPr wrap="square" rtlCol="0">
            <a:spAutoFit/>
          </a:bodyPr>
          <a:lstStyle/>
          <a:p>
            <a:r>
              <a:rPr lang="en-US" dirty="0"/>
              <a:t>Coal</a:t>
            </a:r>
          </a:p>
        </p:txBody>
      </p:sp>
      <p:sp>
        <p:nvSpPr>
          <p:cNvPr id="23" name="TextBox 22">
            <a:extLst>
              <a:ext uri="{FF2B5EF4-FFF2-40B4-BE49-F238E27FC236}">
                <a16:creationId xmlns:a16="http://schemas.microsoft.com/office/drawing/2014/main" id="{3CBC15AA-C621-D44B-A61C-95E4C818EB09}"/>
              </a:ext>
            </a:extLst>
          </p:cNvPr>
          <p:cNvSpPr txBox="1"/>
          <p:nvPr/>
        </p:nvSpPr>
        <p:spPr>
          <a:xfrm>
            <a:off x="2055629" y="6392612"/>
            <a:ext cx="1356918" cy="369332"/>
          </a:xfrm>
          <a:prstGeom prst="rect">
            <a:avLst/>
          </a:prstGeom>
          <a:noFill/>
        </p:spPr>
        <p:txBody>
          <a:bodyPr wrap="square" rtlCol="0">
            <a:spAutoFit/>
          </a:bodyPr>
          <a:lstStyle/>
          <a:p>
            <a:r>
              <a:rPr lang="en-US" dirty="0"/>
              <a:t>Natural gas</a:t>
            </a:r>
          </a:p>
        </p:txBody>
      </p:sp>
      <p:sp>
        <p:nvSpPr>
          <p:cNvPr id="24" name="TextBox 23">
            <a:extLst>
              <a:ext uri="{FF2B5EF4-FFF2-40B4-BE49-F238E27FC236}">
                <a16:creationId xmlns:a16="http://schemas.microsoft.com/office/drawing/2014/main" id="{53F29BCA-90C2-D046-B165-951707685EE4}"/>
              </a:ext>
            </a:extLst>
          </p:cNvPr>
          <p:cNvSpPr txBox="1"/>
          <p:nvPr/>
        </p:nvSpPr>
        <p:spPr>
          <a:xfrm>
            <a:off x="3754907" y="6392612"/>
            <a:ext cx="1604211" cy="369332"/>
          </a:xfrm>
          <a:prstGeom prst="rect">
            <a:avLst/>
          </a:prstGeom>
          <a:noFill/>
        </p:spPr>
        <p:txBody>
          <a:bodyPr wrap="square" rtlCol="0">
            <a:spAutoFit/>
          </a:bodyPr>
          <a:lstStyle/>
          <a:p>
            <a:r>
              <a:rPr lang="en-US" dirty="0"/>
              <a:t>Petroleum (oil)</a:t>
            </a:r>
          </a:p>
        </p:txBody>
      </p:sp>
    </p:spTree>
    <p:extLst>
      <p:ext uri="{BB962C8B-B14F-4D97-AF65-F5344CB8AC3E}">
        <p14:creationId xmlns:p14="http://schemas.microsoft.com/office/powerpoint/2010/main" val="399548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22032</TotalTime>
  <Words>1315</Words>
  <Application>Microsoft Office PowerPoint</Application>
  <PresentationFormat>Widescreen</PresentationFormat>
  <Paragraphs>187</Paragraphs>
  <Slides>22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Calibri Light</vt:lpstr>
      <vt:lpstr>Calibri</vt:lpstr>
      <vt:lpstr>Chivo Light</vt:lpstr>
      <vt:lpstr>Arial</vt:lpstr>
      <vt:lpstr>Office Theme</vt:lpstr>
      <vt:lpstr> What is a Bioeconomy?    Arisbeth Ibarra Nieblas The University of Arizona </vt:lpstr>
      <vt:lpstr>Day 1  Introduction to Bioeconomony</vt:lpstr>
      <vt:lpstr>Imagine that your class has landed on a far away planet that has no other people  or cities or towns . . .</vt:lpstr>
      <vt:lpstr>This is the Sonoran Desert!</vt:lpstr>
      <vt:lpstr>In groups answer the following questions. . .</vt:lpstr>
      <vt:lpstr>As a class let’s discuss . . .</vt:lpstr>
      <vt:lpstr>Bioeconomy</vt:lpstr>
      <vt:lpstr>Sources used to make products (goods)</vt:lpstr>
      <vt:lpstr>Fossil fuels are non-renewable sources</vt:lpstr>
      <vt:lpstr>Plants are renewable sources</vt:lpstr>
      <vt:lpstr>Bioeconomy example</vt:lpstr>
      <vt:lpstr>Linear economy example</vt:lpstr>
      <vt:lpstr>In groups do the following research . . .</vt:lpstr>
      <vt:lpstr>Advantages and challenges of bioeconomies</vt:lpstr>
      <vt:lpstr>Day 2 Life Cycle of a Product</vt:lpstr>
      <vt:lpstr>In pairs answer the following questions…</vt:lpstr>
      <vt:lpstr>Environmental life cycles</vt:lpstr>
      <vt:lpstr>Environmental life cycle example: Styrofoam plates</vt:lpstr>
      <vt:lpstr>Environmental life cycle example Sugarcane plates</vt:lpstr>
      <vt:lpstr>In groups research the following ...</vt:lpstr>
      <vt:lpstr>Individually answer the following questions…</vt:lpstr>
      <vt:lpstr>    </vt:lpstr>
    </vt:vector>
  </TitlesOfParts>
  <Company>University of Arizona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Title  authors University Affiliation Listed here</dc:title>
  <dc:creator>Anderson, Torran - (torrananderson)</dc:creator>
  <cp:lastModifiedBy>Grunberg, Wolfgang - (grunberg)</cp:lastModifiedBy>
  <cp:revision>314</cp:revision>
  <dcterms:created xsi:type="dcterms:W3CDTF">2020-04-21T22:15:30Z</dcterms:created>
  <dcterms:modified xsi:type="dcterms:W3CDTF">2021-03-03T00:06:31Z</dcterms:modified>
</cp:coreProperties>
</file>