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9" r:id="rId2"/>
    <p:sldId id="270" r:id="rId3"/>
    <p:sldId id="427" r:id="rId4"/>
    <p:sldId id="313" r:id="rId5"/>
    <p:sldId id="314" r:id="rId6"/>
    <p:sldId id="315" r:id="rId7"/>
    <p:sldId id="317" r:id="rId8"/>
    <p:sldId id="301" r:id="rId9"/>
    <p:sldId id="302" r:id="rId10"/>
    <p:sldId id="303" r:id="rId11"/>
    <p:sldId id="419" r:id="rId12"/>
    <p:sldId id="397" r:id="rId13"/>
    <p:sldId id="425" r:id="rId14"/>
    <p:sldId id="426" r:id="rId15"/>
    <p:sldId id="316" r:id="rId16"/>
    <p:sldId id="271" r:id="rId17"/>
    <p:sldId id="269" r:id="rId18"/>
    <p:sldId id="418" r:id="rId19"/>
    <p:sldId id="420" r:id="rId20"/>
    <p:sldId id="412" r:id="rId21"/>
    <p:sldId id="272" r:id="rId22"/>
    <p:sldId id="423" r:id="rId23"/>
    <p:sldId id="424" r:id="rId24"/>
    <p:sldId id="274" r:id="rId25"/>
    <p:sldId id="265"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x R" initials="AR" lastIdx="1" clrIdx="0">
    <p:extLst>
      <p:ext uri="{19B8F6BF-5375-455C-9EA6-DF929625EA0E}">
        <p15:presenceInfo xmlns:p15="http://schemas.microsoft.com/office/powerpoint/2012/main" userId="769113b165308c92" providerId="Windows Live"/>
      </p:ext>
    </p:extLst>
  </p:cmAuthor>
  <p:cmAuthor id="2" name="Corey J Knox" initials="CK" lastIdx="7" clrIdx="1"/>
  <p:cmAuthor id="3" name="Anderson, Torran - (torrananderson)" initials="AT-(" lastIdx="5" clrIdx="2">
    <p:extLst>
      <p:ext uri="{19B8F6BF-5375-455C-9EA6-DF929625EA0E}">
        <p15:presenceInfo xmlns:p15="http://schemas.microsoft.com/office/powerpoint/2012/main" userId="S::torrananderson@email.arizona.edu::0112cb19-8639-4fc8-8e9b-0ea3e4714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FF"/>
    <a:srgbClr val="623F14"/>
    <a:srgbClr val="503512"/>
    <a:srgbClr val="6D7AFB"/>
    <a:srgbClr val="FF9300"/>
    <a:srgbClr val="EEB1FD"/>
    <a:srgbClr val="EC7BD6"/>
    <a:srgbClr val="FF7474"/>
    <a:srgbClr val="945200"/>
    <a:srgbClr val="C88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DE4EB-530D-480C-8C39-482113FF96BC}" v="14" dt="2021-04-08T18:17:19.003"/>
    <p1510:client id="{C5D284D3-2CD6-4B72-B327-609EB69E2B9F}" v="9" dt="2021-04-08T18:18:50.852"/>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93" autoAdjust="0"/>
    <p:restoredTop sz="95095"/>
  </p:normalViewPr>
  <p:slideViewPr>
    <p:cSldViewPr snapToGrid="0">
      <p:cViewPr varScale="1">
        <p:scale>
          <a:sx n="78" d="100"/>
          <a:sy n="78" d="100"/>
        </p:scale>
        <p:origin x="86" y="43"/>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jpeg"/><Relationship Id="rId1" Type="http://schemas.openxmlformats.org/officeDocument/2006/relationships/image" Target="../media/image4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jpeg"/><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E22B6-1E8D-6B44-8493-8C2543E5FFF4}" type="doc">
      <dgm:prSet loTypeId="urn:microsoft.com/office/officeart/2005/8/layout/orgChart1" loCatId="" qsTypeId="urn:microsoft.com/office/officeart/2005/8/quickstyle/simple1" qsCatId="simple" csTypeId="urn:microsoft.com/office/officeart/2005/8/colors/colorful5" csCatId="colorful" phldr="1"/>
      <dgm:spPr/>
      <dgm:t>
        <a:bodyPr/>
        <a:lstStyle/>
        <a:p>
          <a:endParaRPr lang="en-US"/>
        </a:p>
      </dgm:t>
    </dgm:pt>
    <dgm:pt modelId="{A2D7653D-0EC0-AF4B-BE8E-7E46B20B33C2}">
      <dgm:prSet phldrT="[Text]"/>
      <dgm:spPr/>
      <dgm:t>
        <a:bodyPr/>
        <a:lstStyle/>
        <a:p>
          <a:r>
            <a:rPr lang="en-US" dirty="0"/>
            <a:t>Car</a:t>
          </a:r>
        </a:p>
      </dgm:t>
    </dgm:pt>
    <dgm:pt modelId="{0AC5B873-E54C-0341-980A-3D22F789E997}" type="parTrans" cxnId="{D5C213BD-4F62-2749-B35C-86761E8AE02C}">
      <dgm:prSet/>
      <dgm:spPr/>
      <dgm:t>
        <a:bodyPr/>
        <a:lstStyle/>
        <a:p>
          <a:endParaRPr lang="en-US"/>
        </a:p>
      </dgm:t>
    </dgm:pt>
    <dgm:pt modelId="{B5F90358-BB64-0F4C-ADAA-E81AF704DC16}" type="sibTrans" cxnId="{D5C213BD-4F62-2749-B35C-86761E8AE02C}">
      <dgm:prSet/>
      <dgm:spPr/>
      <dgm:t>
        <a:bodyPr/>
        <a:lstStyle/>
        <a:p>
          <a:endParaRPr lang="en-US"/>
        </a:p>
      </dgm:t>
    </dgm:pt>
    <dgm:pt modelId="{581D156C-E65A-B446-86F1-7FBE0AE04F4A}">
      <dgm:prSet phldrT="[Text]"/>
      <dgm:spPr/>
      <dgm:t>
        <a:bodyPr/>
        <a:lstStyle/>
        <a:p>
          <a:r>
            <a:rPr lang="en-US" dirty="0"/>
            <a:t>Make car interior with plastic made from corn.</a:t>
          </a:r>
        </a:p>
      </dgm:t>
    </dgm:pt>
    <dgm:pt modelId="{F2EDDE93-F7E1-B242-B99C-6C5D02B17A2B}" type="parTrans" cxnId="{A2022607-6F8D-704A-B39E-9F994D067C0A}">
      <dgm:prSet/>
      <dgm:spPr/>
      <dgm:t>
        <a:bodyPr/>
        <a:lstStyle/>
        <a:p>
          <a:endParaRPr lang="en-US"/>
        </a:p>
      </dgm:t>
    </dgm:pt>
    <dgm:pt modelId="{DA4033D0-35F3-094C-92DF-45574C39C7BE}" type="sibTrans" cxnId="{A2022607-6F8D-704A-B39E-9F994D067C0A}">
      <dgm:prSet/>
      <dgm:spPr/>
      <dgm:t>
        <a:bodyPr/>
        <a:lstStyle/>
        <a:p>
          <a:endParaRPr lang="en-US"/>
        </a:p>
      </dgm:t>
    </dgm:pt>
    <dgm:pt modelId="{9B71EE2F-60A3-6744-A01B-EAD304401E99}">
      <dgm:prSet phldrT="[Text]"/>
      <dgm:spPr/>
      <dgm:t>
        <a:bodyPr/>
        <a:lstStyle/>
        <a:p>
          <a:r>
            <a:rPr lang="en-US" dirty="0"/>
            <a:t>Make tires with rubber from guayule.</a:t>
          </a:r>
        </a:p>
      </dgm:t>
    </dgm:pt>
    <dgm:pt modelId="{EF9D33DB-1899-694E-9BDA-FC9D36AA2E07}" type="parTrans" cxnId="{4DD176E9-E3F7-ED40-816E-490CD84E2496}">
      <dgm:prSet/>
      <dgm:spPr/>
      <dgm:t>
        <a:bodyPr/>
        <a:lstStyle/>
        <a:p>
          <a:endParaRPr lang="en-US"/>
        </a:p>
      </dgm:t>
    </dgm:pt>
    <dgm:pt modelId="{3F3281E9-EDBE-8D4B-88BC-448EC8953C3D}" type="sibTrans" cxnId="{4DD176E9-E3F7-ED40-816E-490CD84E2496}">
      <dgm:prSet/>
      <dgm:spPr/>
      <dgm:t>
        <a:bodyPr/>
        <a:lstStyle/>
        <a:p>
          <a:endParaRPr lang="en-US"/>
        </a:p>
      </dgm:t>
    </dgm:pt>
    <dgm:pt modelId="{5AF11905-C73D-7945-90DA-D18DC0BA15D7}">
      <dgm:prSet phldrT="[Text]"/>
      <dgm:spPr/>
      <dgm:t>
        <a:bodyPr/>
        <a:lstStyle/>
        <a:p>
          <a:r>
            <a:rPr lang="en-US" dirty="0"/>
            <a:t>Make biodiesel with corn.</a:t>
          </a:r>
        </a:p>
      </dgm:t>
    </dgm:pt>
    <dgm:pt modelId="{FD5CEF27-E2AF-3F42-A2DD-3FF2B8708F06}" type="parTrans" cxnId="{1646A1E6-E878-8442-B880-0E9259A54D47}">
      <dgm:prSet/>
      <dgm:spPr/>
      <dgm:t>
        <a:bodyPr/>
        <a:lstStyle/>
        <a:p>
          <a:endParaRPr lang="en-US"/>
        </a:p>
      </dgm:t>
    </dgm:pt>
    <dgm:pt modelId="{2CD6C2B5-4D1F-B14E-94A0-3D9185091A52}" type="sibTrans" cxnId="{1646A1E6-E878-8442-B880-0E9259A54D47}">
      <dgm:prSet/>
      <dgm:spPr/>
      <dgm:t>
        <a:bodyPr/>
        <a:lstStyle/>
        <a:p>
          <a:endParaRPr lang="en-US"/>
        </a:p>
      </dgm:t>
    </dgm:pt>
    <dgm:pt modelId="{553AE5E7-65EC-F54F-83A2-C06D4A917ECC}" type="pres">
      <dgm:prSet presAssocID="{F95E22B6-1E8D-6B44-8493-8C2543E5FFF4}" presName="hierChild1" presStyleCnt="0">
        <dgm:presLayoutVars>
          <dgm:orgChart val="1"/>
          <dgm:chPref val="1"/>
          <dgm:dir/>
          <dgm:animOne val="branch"/>
          <dgm:animLvl val="lvl"/>
          <dgm:resizeHandles/>
        </dgm:presLayoutVars>
      </dgm:prSet>
      <dgm:spPr/>
    </dgm:pt>
    <dgm:pt modelId="{3FFD0198-345E-A44F-B2CA-42636EB884F6}" type="pres">
      <dgm:prSet presAssocID="{A2D7653D-0EC0-AF4B-BE8E-7E46B20B33C2}" presName="hierRoot1" presStyleCnt="0">
        <dgm:presLayoutVars>
          <dgm:hierBranch val="init"/>
        </dgm:presLayoutVars>
      </dgm:prSet>
      <dgm:spPr/>
    </dgm:pt>
    <dgm:pt modelId="{DA6BAA81-3896-B44F-96BF-5B44A120CFD1}" type="pres">
      <dgm:prSet presAssocID="{A2D7653D-0EC0-AF4B-BE8E-7E46B20B33C2}" presName="rootComposite1" presStyleCnt="0"/>
      <dgm:spPr/>
    </dgm:pt>
    <dgm:pt modelId="{5C92AE23-D8AE-A841-8246-732B3BFCF6D8}" type="pres">
      <dgm:prSet presAssocID="{A2D7653D-0EC0-AF4B-BE8E-7E46B20B33C2}" presName="rootText1" presStyleLbl="node0" presStyleIdx="0" presStyleCnt="1">
        <dgm:presLayoutVars>
          <dgm:chPref val="3"/>
        </dgm:presLayoutVars>
      </dgm:prSet>
      <dgm:spPr/>
    </dgm:pt>
    <dgm:pt modelId="{A038642A-033E-9546-8964-DE428E7C6EEE}" type="pres">
      <dgm:prSet presAssocID="{A2D7653D-0EC0-AF4B-BE8E-7E46B20B33C2}" presName="rootConnector1" presStyleLbl="node1" presStyleIdx="0" presStyleCnt="0"/>
      <dgm:spPr/>
    </dgm:pt>
    <dgm:pt modelId="{82B7FAC3-61A0-AD44-8263-16457A1BA3DE}" type="pres">
      <dgm:prSet presAssocID="{A2D7653D-0EC0-AF4B-BE8E-7E46B20B33C2}" presName="hierChild2" presStyleCnt="0"/>
      <dgm:spPr/>
    </dgm:pt>
    <dgm:pt modelId="{934F5429-6AD7-2644-B4D1-4B196EDD9E80}" type="pres">
      <dgm:prSet presAssocID="{F2EDDE93-F7E1-B242-B99C-6C5D02B17A2B}" presName="Name37" presStyleLbl="parChTrans1D2" presStyleIdx="0" presStyleCnt="3"/>
      <dgm:spPr/>
    </dgm:pt>
    <dgm:pt modelId="{F0F67D74-6345-3A41-9D0C-4B42201A1C65}" type="pres">
      <dgm:prSet presAssocID="{581D156C-E65A-B446-86F1-7FBE0AE04F4A}" presName="hierRoot2" presStyleCnt="0">
        <dgm:presLayoutVars>
          <dgm:hierBranch val="init"/>
        </dgm:presLayoutVars>
      </dgm:prSet>
      <dgm:spPr/>
    </dgm:pt>
    <dgm:pt modelId="{9B50C22C-52DA-AC4A-A0A3-EA4771FD8F01}" type="pres">
      <dgm:prSet presAssocID="{581D156C-E65A-B446-86F1-7FBE0AE04F4A}" presName="rootComposite" presStyleCnt="0"/>
      <dgm:spPr/>
    </dgm:pt>
    <dgm:pt modelId="{C7D32ED5-33A0-C245-AB2A-6F9C9EE53215}" type="pres">
      <dgm:prSet presAssocID="{581D156C-E65A-B446-86F1-7FBE0AE04F4A}" presName="rootText" presStyleLbl="node2" presStyleIdx="0" presStyleCnt="3">
        <dgm:presLayoutVars>
          <dgm:chPref val="3"/>
        </dgm:presLayoutVars>
      </dgm:prSet>
      <dgm:spPr/>
    </dgm:pt>
    <dgm:pt modelId="{22B0F8AB-2C1E-C84B-8C1C-866CF4909AA8}" type="pres">
      <dgm:prSet presAssocID="{581D156C-E65A-B446-86F1-7FBE0AE04F4A}" presName="rootConnector" presStyleLbl="node2" presStyleIdx="0" presStyleCnt="3"/>
      <dgm:spPr/>
    </dgm:pt>
    <dgm:pt modelId="{CF345708-CCAF-224C-9290-ADD601383F5A}" type="pres">
      <dgm:prSet presAssocID="{581D156C-E65A-B446-86F1-7FBE0AE04F4A}" presName="hierChild4" presStyleCnt="0"/>
      <dgm:spPr/>
    </dgm:pt>
    <dgm:pt modelId="{00D6D42D-A6D0-5247-A076-E3443ADEF5F6}" type="pres">
      <dgm:prSet presAssocID="{581D156C-E65A-B446-86F1-7FBE0AE04F4A}" presName="hierChild5" presStyleCnt="0"/>
      <dgm:spPr/>
    </dgm:pt>
    <dgm:pt modelId="{FDB25DB8-E427-F846-97E6-7422EA222C41}" type="pres">
      <dgm:prSet presAssocID="{EF9D33DB-1899-694E-9BDA-FC9D36AA2E07}" presName="Name37" presStyleLbl="parChTrans1D2" presStyleIdx="1" presStyleCnt="3"/>
      <dgm:spPr/>
    </dgm:pt>
    <dgm:pt modelId="{0AF01808-D3CC-B949-94F2-8AC9B97B3587}" type="pres">
      <dgm:prSet presAssocID="{9B71EE2F-60A3-6744-A01B-EAD304401E99}" presName="hierRoot2" presStyleCnt="0">
        <dgm:presLayoutVars>
          <dgm:hierBranch val="init"/>
        </dgm:presLayoutVars>
      </dgm:prSet>
      <dgm:spPr/>
    </dgm:pt>
    <dgm:pt modelId="{F79FD2C3-DF4A-0643-87F8-537597CB3919}" type="pres">
      <dgm:prSet presAssocID="{9B71EE2F-60A3-6744-A01B-EAD304401E99}" presName="rootComposite" presStyleCnt="0"/>
      <dgm:spPr/>
    </dgm:pt>
    <dgm:pt modelId="{017E7BC6-121C-744E-9369-44ED337F6D9A}" type="pres">
      <dgm:prSet presAssocID="{9B71EE2F-60A3-6744-A01B-EAD304401E99}" presName="rootText" presStyleLbl="node2" presStyleIdx="1" presStyleCnt="3">
        <dgm:presLayoutVars>
          <dgm:chPref val="3"/>
        </dgm:presLayoutVars>
      </dgm:prSet>
      <dgm:spPr/>
    </dgm:pt>
    <dgm:pt modelId="{15BDD57A-977D-6D4C-914A-841B0BDFBD17}" type="pres">
      <dgm:prSet presAssocID="{9B71EE2F-60A3-6744-A01B-EAD304401E99}" presName="rootConnector" presStyleLbl="node2" presStyleIdx="1" presStyleCnt="3"/>
      <dgm:spPr/>
    </dgm:pt>
    <dgm:pt modelId="{5F7B0925-27C8-8145-AF37-9F628A873473}" type="pres">
      <dgm:prSet presAssocID="{9B71EE2F-60A3-6744-A01B-EAD304401E99}" presName="hierChild4" presStyleCnt="0"/>
      <dgm:spPr/>
    </dgm:pt>
    <dgm:pt modelId="{AD8C79AC-459A-1942-AD41-09FE76B88F2B}" type="pres">
      <dgm:prSet presAssocID="{9B71EE2F-60A3-6744-A01B-EAD304401E99}" presName="hierChild5" presStyleCnt="0"/>
      <dgm:spPr/>
    </dgm:pt>
    <dgm:pt modelId="{7C494AD4-B1CB-A34F-A034-005A89D0FB56}" type="pres">
      <dgm:prSet presAssocID="{FD5CEF27-E2AF-3F42-A2DD-3FF2B8708F06}" presName="Name37" presStyleLbl="parChTrans1D2" presStyleIdx="2" presStyleCnt="3"/>
      <dgm:spPr/>
    </dgm:pt>
    <dgm:pt modelId="{17766C9B-ED96-9A40-8555-6D75585E5711}" type="pres">
      <dgm:prSet presAssocID="{5AF11905-C73D-7945-90DA-D18DC0BA15D7}" presName="hierRoot2" presStyleCnt="0">
        <dgm:presLayoutVars>
          <dgm:hierBranch val="init"/>
        </dgm:presLayoutVars>
      </dgm:prSet>
      <dgm:spPr/>
    </dgm:pt>
    <dgm:pt modelId="{2318882A-2D79-9F43-9502-50B385E998D4}" type="pres">
      <dgm:prSet presAssocID="{5AF11905-C73D-7945-90DA-D18DC0BA15D7}" presName="rootComposite" presStyleCnt="0"/>
      <dgm:spPr/>
    </dgm:pt>
    <dgm:pt modelId="{AD01355C-A3A6-8E40-9C3A-39671365898E}" type="pres">
      <dgm:prSet presAssocID="{5AF11905-C73D-7945-90DA-D18DC0BA15D7}" presName="rootText" presStyleLbl="node2" presStyleIdx="2" presStyleCnt="3">
        <dgm:presLayoutVars>
          <dgm:chPref val="3"/>
        </dgm:presLayoutVars>
      </dgm:prSet>
      <dgm:spPr/>
    </dgm:pt>
    <dgm:pt modelId="{6D925BB9-F844-3C46-B379-CF7A1E5CDB3C}" type="pres">
      <dgm:prSet presAssocID="{5AF11905-C73D-7945-90DA-D18DC0BA15D7}" presName="rootConnector" presStyleLbl="node2" presStyleIdx="2" presStyleCnt="3"/>
      <dgm:spPr/>
    </dgm:pt>
    <dgm:pt modelId="{3BA96DF1-8C98-E54F-B774-D69818826374}" type="pres">
      <dgm:prSet presAssocID="{5AF11905-C73D-7945-90DA-D18DC0BA15D7}" presName="hierChild4" presStyleCnt="0"/>
      <dgm:spPr/>
    </dgm:pt>
    <dgm:pt modelId="{D76B89F7-8BB6-B344-84D8-DC26016A4D28}" type="pres">
      <dgm:prSet presAssocID="{5AF11905-C73D-7945-90DA-D18DC0BA15D7}" presName="hierChild5" presStyleCnt="0"/>
      <dgm:spPr/>
    </dgm:pt>
    <dgm:pt modelId="{7164F9FE-C08D-9F45-897F-5EBCD072A894}" type="pres">
      <dgm:prSet presAssocID="{A2D7653D-0EC0-AF4B-BE8E-7E46B20B33C2}" presName="hierChild3" presStyleCnt="0"/>
      <dgm:spPr/>
    </dgm:pt>
  </dgm:ptLst>
  <dgm:cxnLst>
    <dgm:cxn modelId="{A2022607-6F8D-704A-B39E-9F994D067C0A}" srcId="{A2D7653D-0EC0-AF4B-BE8E-7E46B20B33C2}" destId="{581D156C-E65A-B446-86F1-7FBE0AE04F4A}" srcOrd="0" destOrd="0" parTransId="{F2EDDE93-F7E1-B242-B99C-6C5D02B17A2B}" sibTransId="{DA4033D0-35F3-094C-92DF-45574C39C7BE}"/>
    <dgm:cxn modelId="{5106D10D-BBC6-3F4B-B087-F4F12BD64B11}" type="presOf" srcId="{581D156C-E65A-B446-86F1-7FBE0AE04F4A}" destId="{22B0F8AB-2C1E-C84B-8C1C-866CF4909AA8}" srcOrd="1" destOrd="0" presId="urn:microsoft.com/office/officeart/2005/8/layout/orgChart1"/>
    <dgm:cxn modelId="{3DF75439-4852-2C48-B730-BB53B294C3EC}" type="presOf" srcId="{5AF11905-C73D-7945-90DA-D18DC0BA15D7}" destId="{AD01355C-A3A6-8E40-9C3A-39671365898E}" srcOrd="0" destOrd="0" presId="urn:microsoft.com/office/officeart/2005/8/layout/orgChart1"/>
    <dgm:cxn modelId="{D2277739-0EE7-E242-A8B7-2003AEF2CCA1}" type="presOf" srcId="{A2D7653D-0EC0-AF4B-BE8E-7E46B20B33C2}" destId="{A038642A-033E-9546-8964-DE428E7C6EEE}" srcOrd="1" destOrd="0" presId="urn:microsoft.com/office/officeart/2005/8/layout/orgChart1"/>
    <dgm:cxn modelId="{0A8D635E-840E-B34C-909B-3A541519E308}" type="presOf" srcId="{F2EDDE93-F7E1-B242-B99C-6C5D02B17A2B}" destId="{934F5429-6AD7-2644-B4D1-4B196EDD9E80}" srcOrd="0" destOrd="0" presId="urn:microsoft.com/office/officeart/2005/8/layout/orgChart1"/>
    <dgm:cxn modelId="{6461CF4E-D299-2445-990B-7F043263C473}" type="presOf" srcId="{581D156C-E65A-B446-86F1-7FBE0AE04F4A}" destId="{C7D32ED5-33A0-C245-AB2A-6F9C9EE53215}" srcOrd="0" destOrd="0" presId="urn:microsoft.com/office/officeart/2005/8/layout/orgChart1"/>
    <dgm:cxn modelId="{BCECF473-A2AA-E94D-8B0F-B7896C04076E}" type="presOf" srcId="{F95E22B6-1E8D-6B44-8493-8C2543E5FFF4}" destId="{553AE5E7-65EC-F54F-83A2-C06D4A917ECC}" srcOrd="0" destOrd="0" presId="urn:microsoft.com/office/officeart/2005/8/layout/orgChart1"/>
    <dgm:cxn modelId="{A823409A-11B3-5842-B548-95A5ED15943A}" type="presOf" srcId="{EF9D33DB-1899-694E-9BDA-FC9D36AA2E07}" destId="{FDB25DB8-E427-F846-97E6-7422EA222C41}" srcOrd="0" destOrd="0" presId="urn:microsoft.com/office/officeart/2005/8/layout/orgChart1"/>
    <dgm:cxn modelId="{0BE378AB-50DB-5C46-8A11-183A584E2C30}" type="presOf" srcId="{FD5CEF27-E2AF-3F42-A2DD-3FF2B8708F06}" destId="{7C494AD4-B1CB-A34F-A034-005A89D0FB56}" srcOrd="0" destOrd="0" presId="urn:microsoft.com/office/officeart/2005/8/layout/orgChart1"/>
    <dgm:cxn modelId="{D5C213BD-4F62-2749-B35C-86761E8AE02C}" srcId="{F95E22B6-1E8D-6B44-8493-8C2543E5FFF4}" destId="{A2D7653D-0EC0-AF4B-BE8E-7E46B20B33C2}" srcOrd="0" destOrd="0" parTransId="{0AC5B873-E54C-0341-980A-3D22F789E997}" sibTransId="{B5F90358-BB64-0F4C-ADAA-E81AF704DC16}"/>
    <dgm:cxn modelId="{B52E2BBF-578B-4F40-9736-A7848B36C541}" type="presOf" srcId="{9B71EE2F-60A3-6744-A01B-EAD304401E99}" destId="{15BDD57A-977D-6D4C-914A-841B0BDFBD17}" srcOrd="1" destOrd="0" presId="urn:microsoft.com/office/officeart/2005/8/layout/orgChart1"/>
    <dgm:cxn modelId="{D55030DC-4EFD-D54D-9A15-8DA6277C7370}" type="presOf" srcId="{5AF11905-C73D-7945-90DA-D18DC0BA15D7}" destId="{6D925BB9-F844-3C46-B379-CF7A1E5CDB3C}" srcOrd="1" destOrd="0" presId="urn:microsoft.com/office/officeart/2005/8/layout/orgChart1"/>
    <dgm:cxn modelId="{AE7D5EE3-133D-0148-87E3-CFF636222D8C}" type="presOf" srcId="{A2D7653D-0EC0-AF4B-BE8E-7E46B20B33C2}" destId="{5C92AE23-D8AE-A841-8246-732B3BFCF6D8}" srcOrd="0" destOrd="0" presId="urn:microsoft.com/office/officeart/2005/8/layout/orgChart1"/>
    <dgm:cxn modelId="{1646A1E6-E878-8442-B880-0E9259A54D47}" srcId="{A2D7653D-0EC0-AF4B-BE8E-7E46B20B33C2}" destId="{5AF11905-C73D-7945-90DA-D18DC0BA15D7}" srcOrd="2" destOrd="0" parTransId="{FD5CEF27-E2AF-3F42-A2DD-3FF2B8708F06}" sibTransId="{2CD6C2B5-4D1F-B14E-94A0-3D9185091A52}"/>
    <dgm:cxn modelId="{4DD176E9-E3F7-ED40-816E-490CD84E2496}" srcId="{A2D7653D-0EC0-AF4B-BE8E-7E46B20B33C2}" destId="{9B71EE2F-60A3-6744-A01B-EAD304401E99}" srcOrd="1" destOrd="0" parTransId="{EF9D33DB-1899-694E-9BDA-FC9D36AA2E07}" sibTransId="{3F3281E9-EDBE-8D4B-88BC-448EC8953C3D}"/>
    <dgm:cxn modelId="{F2EA07FF-2696-A84B-AE0A-8BF736595DB2}" type="presOf" srcId="{9B71EE2F-60A3-6744-A01B-EAD304401E99}" destId="{017E7BC6-121C-744E-9369-44ED337F6D9A}" srcOrd="0" destOrd="0" presId="urn:microsoft.com/office/officeart/2005/8/layout/orgChart1"/>
    <dgm:cxn modelId="{EDD3AFE9-AF74-CC4A-88BB-8CDA2BB9A8CD}" type="presParOf" srcId="{553AE5E7-65EC-F54F-83A2-C06D4A917ECC}" destId="{3FFD0198-345E-A44F-B2CA-42636EB884F6}" srcOrd="0" destOrd="0" presId="urn:microsoft.com/office/officeart/2005/8/layout/orgChart1"/>
    <dgm:cxn modelId="{2B078E7B-A424-A149-A599-595AED6543DC}" type="presParOf" srcId="{3FFD0198-345E-A44F-B2CA-42636EB884F6}" destId="{DA6BAA81-3896-B44F-96BF-5B44A120CFD1}" srcOrd="0" destOrd="0" presId="urn:microsoft.com/office/officeart/2005/8/layout/orgChart1"/>
    <dgm:cxn modelId="{98FE79F4-30F7-6343-94AA-5657F8A4036A}" type="presParOf" srcId="{DA6BAA81-3896-B44F-96BF-5B44A120CFD1}" destId="{5C92AE23-D8AE-A841-8246-732B3BFCF6D8}" srcOrd="0" destOrd="0" presId="urn:microsoft.com/office/officeart/2005/8/layout/orgChart1"/>
    <dgm:cxn modelId="{CA5095B1-12A0-9B43-9A3E-93AD23397982}" type="presParOf" srcId="{DA6BAA81-3896-B44F-96BF-5B44A120CFD1}" destId="{A038642A-033E-9546-8964-DE428E7C6EEE}" srcOrd="1" destOrd="0" presId="urn:microsoft.com/office/officeart/2005/8/layout/orgChart1"/>
    <dgm:cxn modelId="{5A58EA86-35C3-BA49-A31F-861DCF987776}" type="presParOf" srcId="{3FFD0198-345E-A44F-B2CA-42636EB884F6}" destId="{82B7FAC3-61A0-AD44-8263-16457A1BA3DE}" srcOrd="1" destOrd="0" presId="urn:microsoft.com/office/officeart/2005/8/layout/orgChart1"/>
    <dgm:cxn modelId="{2E788E2B-8555-1B41-BE64-15A726EBA77C}" type="presParOf" srcId="{82B7FAC3-61A0-AD44-8263-16457A1BA3DE}" destId="{934F5429-6AD7-2644-B4D1-4B196EDD9E80}" srcOrd="0" destOrd="0" presId="urn:microsoft.com/office/officeart/2005/8/layout/orgChart1"/>
    <dgm:cxn modelId="{2F45E5BF-5F66-D24A-8C31-097719C3F469}" type="presParOf" srcId="{82B7FAC3-61A0-AD44-8263-16457A1BA3DE}" destId="{F0F67D74-6345-3A41-9D0C-4B42201A1C65}" srcOrd="1" destOrd="0" presId="urn:microsoft.com/office/officeart/2005/8/layout/orgChart1"/>
    <dgm:cxn modelId="{DF46B343-7667-E84F-9D22-3BBC1E63ABDC}" type="presParOf" srcId="{F0F67D74-6345-3A41-9D0C-4B42201A1C65}" destId="{9B50C22C-52DA-AC4A-A0A3-EA4771FD8F01}" srcOrd="0" destOrd="0" presId="urn:microsoft.com/office/officeart/2005/8/layout/orgChart1"/>
    <dgm:cxn modelId="{76B44D99-16E8-F045-9D8F-A98ECC1E2CBC}" type="presParOf" srcId="{9B50C22C-52DA-AC4A-A0A3-EA4771FD8F01}" destId="{C7D32ED5-33A0-C245-AB2A-6F9C9EE53215}" srcOrd="0" destOrd="0" presId="urn:microsoft.com/office/officeart/2005/8/layout/orgChart1"/>
    <dgm:cxn modelId="{8A007D7A-7141-084D-B6C8-CE38DC881DBC}" type="presParOf" srcId="{9B50C22C-52DA-AC4A-A0A3-EA4771FD8F01}" destId="{22B0F8AB-2C1E-C84B-8C1C-866CF4909AA8}" srcOrd="1" destOrd="0" presId="urn:microsoft.com/office/officeart/2005/8/layout/orgChart1"/>
    <dgm:cxn modelId="{2487AC1B-1846-474B-9B93-462461A42D6C}" type="presParOf" srcId="{F0F67D74-6345-3A41-9D0C-4B42201A1C65}" destId="{CF345708-CCAF-224C-9290-ADD601383F5A}" srcOrd="1" destOrd="0" presId="urn:microsoft.com/office/officeart/2005/8/layout/orgChart1"/>
    <dgm:cxn modelId="{B0612048-D09C-6148-8DFC-74315DB7D52C}" type="presParOf" srcId="{F0F67D74-6345-3A41-9D0C-4B42201A1C65}" destId="{00D6D42D-A6D0-5247-A076-E3443ADEF5F6}" srcOrd="2" destOrd="0" presId="urn:microsoft.com/office/officeart/2005/8/layout/orgChart1"/>
    <dgm:cxn modelId="{2C3D6204-3B01-3D45-8154-E96547674687}" type="presParOf" srcId="{82B7FAC3-61A0-AD44-8263-16457A1BA3DE}" destId="{FDB25DB8-E427-F846-97E6-7422EA222C41}" srcOrd="2" destOrd="0" presId="urn:microsoft.com/office/officeart/2005/8/layout/orgChart1"/>
    <dgm:cxn modelId="{140DA7A4-B3A2-754C-86A7-C07B42F10814}" type="presParOf" srcId="{82B7FAC3-61A0-AD44-8263-16457A1BA3DE}" destId="{0AF01808-D3CC-B949-94F2-8AC9B97B3587}" srcOrd="3" destOrd="0" presId="urn:microsoft.com/office/officeart/2005/8/layout/orgChart1"/>
    <dgm:cxn modelId="{6BAB893F-23EE-F448-A853-A10562BAEF9D}" type="presParOf" srcId="{0AF01808-D3CC-B949-94F2-8AC9B97B3587}" destId="{F79FD2C3-DF4A-0643-87F8-537597CB3919}" srcOrd="0" destOrd="0" presId="urn:microsoft.com/office/officeart/2005/8/layout/orgChart1"/>
    <dgm:cxn modelId="{FEC556D6-2584-D749-A620-5DC7493361C4}" type="presParOf" srcId="{F79FD2C3-DF4A-0643-87F8-537597CB3919}" destId="{017E7BC6-121C-744E-9369-44ED337F6D9A}" srcOrd="0" destOrd="0" presId="urn:microsoft.com/office/officeart/2005/8/layout/orgChart1"/>
    <dgm:cxn modelId="{3F14B3F1-E2A3-D340-B14B-CA8BDA8561CF}" type="presParOf" srcId="{F79FD2C3-DF4A-0643-87F8-537597CB3919}" destId="{15BDD57A-977D-6D4C-914A-841B0BDFBD17}" srcOrd="1" destOrd="0" presId="urn:microsoft.com/office/officeart/2005/8/layout/orgChart1"/>
    <dgm:cxn modelId="{65D310B2-885C-FC44-BAB2-081F3831B04B}" type="presParOf" srcId="{0AF01808-D3CC-B949-94F2-8AC9B97B3587}" destId="{5F7B0925-27C8-8145-AF37-9F628A873473}" srcOrd="1" destOrd="0" presId="urn:microsoft.com/office/officeart/2005/8/layout/orgChart1"/>
    <dgm:cxn modelId="{42156368-E90C-D94E-9315-3995E0B06455}" type="presParOf" srcId="{0AF01808-D3CC-B949-94F2-8AC9B97B3587}" destId="{AD8C79AC-459A-1942-AD41-09FE76B88F2B}" srcOrd="2" destOrd="0" presId="urn:microsoft.com/office/officeart/2005/8/layout/orgChart1"/>
    <dgm:cxn modelId="{1A75E68D-8913-AB47-BCEE-67CFBB994A88}" type="presParOf" srcId="{82B7FAC3-61A0-AD44-8263-16457A1BA3DE}" destId="{7C494AD4-B1CB-A34F-A034-005A89D0FB56}" srcOrd="4" destOrd="0" presId="urn:microsoft.com/office/officeart/2005/8/layout/orgChart1"/>
    <dgm:cxn modelId="{363C066D-E02A-7948-8AAA-10906DDA450F}" type="presParOf" srcId="{82B7FAC3-61A0-AD44-8263-16457A1BA3DE}" destId="{17766C9B-ED96-9A40-8555-6D75585E5711}" srcOrd="5" destOrd="0" presId="urn:microsoft.com/office/officeart/2005/8/layout/orgChart1"/>
    <dgm:cxn modelId="{691A19EE-B0D0-0F42-BF37-96819C304385}" type="presParOf" srcId="{17766C9B-ED96-9A40-8555-6D75585E5711}" destId="{2318882A-2D79-9F43-9502-50B385E998D4}" srcOrd="0" destOrd="0" presId="urn:microsoft.com/office/officeart/2005/8/layout/orgChart1"/>
    <dgm:cxn modelId="{A16A7F5B-E5DF-104D-97CC-3A6976E4C4E0}" type="presParOf" srcId="{2318882A-2D79-9F43-9502-50B385E998D4}" destId="{AD01355C-A3A6-8E40-9C3A-39671365898E}" srcOrd="0" destOrd="0" presId="urn:microsoft.com/office/officeart/2005/8/layout/orgChart1"/>
    <dgm:cxn modelId="{7E83D41B-EB71-FC41-87C6-15B4A2C3588C}" type="presParOf" srcId="{2318882A-2D79-9F43-9502-50B385E998D4}" destId="{6D925BB9-F844-3C46-B379-CF7A1E5CDB3C}" srcOrd="1" destOrd="0" presId="urn:microsoft.com/office/officeart/2005/8/layout/orgChart1"/>
    <dgm:cxn modelId="{7B95C214-177C-AA4D-8F4C-C5FF410695BA}" type="presParOf" srcId="{17766C9B-ED96-9A40-8555-6D75585E5711}" destId="{3BA96DF1-8C98-E54F-B774-D69818826374}" srcOrd="1" destOrd="0" presId="urn:microsoft.com/office/officeart/2005/8/layout/orgChart1"/>
    <dgm:cxn modelId="{B6769CA4-02EF-B346-BBAB-8CC795376D37}" type="presParOf" srcId="{17766C9B-ED96-9A40-8555-6D75585E5711}" destId="{D76B89F7-8BB6-B344-84D8-DC26016A4D28}" srcOrd="2" destOrd="0" presId="urn:microsoft.com/office/officeart/2005/8/layout/orgChart1"/>
    <dgm:cxn modelId="{1A5D53AF-DBC0-1E4F-ABAA-25416464D3B2}" type="presParOf" srcId="{3FFD0198-345E-A44F-B2CA-42636EB884F6}" destId="{7164F9FE-C08D-9F45-897F-5EBCD072A8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1E1FC-86E0-B74D-B075-2A15A05A7FE9}" type="doc">
      <dgm:prSet loTypeId="urn:microsoft.com/office/officeart/2005/8/layout/default" loCatId="" qsTypeId="urn:microsoft.com/office/officeart/2005/8/quickstyle/simple4" qsCatId="simple" csTypeId="urn:microsoft.com/office/officeart/2005/8/colors/colorful5" csCatId="colorful" phldr="1"/>
      <dgm:spPr/>
      <dgm:t>
        <a:bodyPr/>
        <a:lstStyle/>
        <a:p>
          <a:endParaRPr lang="en-US"/>
        </a:p>
      </dgm:t>
    </dgm:pt>
    <dgm:pt modelId="{A9DFFED0-3EFD-AE43-B453-CDA2DD746795}">
      <dgm:prSet phldrT="[Text]"/>
      <dgm:spPr/>
      <dgm:t>
        <a:bodyPr/>
        <a:lstStyle/>
        <a:p>
          <a:r>
            <a:rPr lang="en-US" b="0" i="0" dirty="0">
              <a:effectLst/>
              <a:latin typeface="+mn-lt"/>
              <a:ea typeface="+mn-ea"/>
              <a:cs typeface="+mn-cs"/>
            </a:rPr>
            <a:t>Non-renewable sources will run out or will not be replenished for a</a:t>
          </a:r>
          <a:r>
            <a:rPr lang="en-US" b="0" i="0" baseline="0" dirty="0">
              <a:effectLst/>
              <a:latin typeface="+mn-lt"/>
              <a:ea typeface="+mn-ea"/>
              <a:cs typeface="+mn-cs"/>
            </a:rPr>
            <a:t> long time</a:t>
          </a:r>
          <a:r>
            <a:rPr lang="en-US" b="0" i="0" dirty="0">
              <a:effectLst/>
              <a:latin typeface="+mn-lt"/>
              <a:ea typeface="+mn-ea"/>
              <a:cs typeface="+mn-cs"/>
            </a:rPr>
            <a:t>.</a:t>
          </a:r>
          <a:endParaRPr lang="en-US" b="0" dirty="0"/>
        </a:p>
      </dgm:t>
    </dgm:pt>
    <dgm:pt modelId="{A2E1CFB6-900F-8A4B-8EF2-1C01CD4D8EAA}" type="parTrans" cxnId="{281E955F-753C-424C-AC0E-C5F86B18F300}">
      <dgm:prSet/>
      <dgm:spPr/>
      <dgm:t>
        <a:bodyPr/>
        <a:lstStyle/>
        <a:p>
          <a:endParaRPr lang="en-US"/>
        </a:p>
      </dgm:t>
    </dgm:pt>
    <dgm:pt modelId="{DB4E575E-C5F5-EF45-B340-FAD7E1AF33CC}" type="sibTrans" cxnId="{281E955F-753C-424C-AC0E-C5F86B18F300}">
      <dgm:prSet/>
      <dgm:spPr/>
      <dgm:t>
        <a:bodyPr/>
        <a:lstStyle/>
        <a:p>
          <a:endParaRPr lang="en-US"/>
        </a:p>
      </dgm:t>
    </dgm:pt>
    <dgm:pt modelId="{C885C7CA-15DA-B048-92C9-65FB61B30D43}">
      <dgm:prSet/>
      <dgm:spPr/>
      <dgm:t>
        <a:bodyPr/>
        <a:lstStyle/>
        <a:p>
          <a:r>
            <a:rPr lang="en-US" b="0" i="0" dirty="0">
              <a:effectLst/>
              <a:latin typeface="+mn-lt"/>
              <a:ea typeface="+mn-ea"/>
              <a:cs typeface="+mn-cs"/>
            </a:rPr>
            <a:t>Renewable sources can grow again or never run out.</a:t>
          </a:r>
          <a:endParaRPr lang="en-US" b="0" dirty="0"/>
        </a:p>
      </dgm:t>
    </dgm:pt>
    <dgm:pt modelId="{D961175C-A86A-084C-A679-BDBA60F9E807}" type="parTrans" cxnId="{E59470F9-0A87-5F4E-B740-A9DBD9F4BCC5}">
      <dgm:prSet/>
      <dgm:spPr/>
      <dgm:t>
        <a:bodyPr/>
        <a:lstStyle/>
        <a:p>
          <a:endParaRPr lang="en-US"/>
        </a:p>
      </dgm:t>
    </dgm:pt>
    <dgm:pt modelId="{2B3107FD-DB62-A443-BD3E-43E4A05B2A23}" type="sibTrans" cxnId="{E59470F9-0A87-5F4E-B740-A9DBD9F4BCC5}">
      <dgm:prSet/>
      <dgm:spPr/>
      <dgm:t>
        <a:bodyPr/>
        <a:lstStyle/>
        <a:p>
          <a:endParaRPr lang="en-US"/>
        </a:p>
      </dgm:t>
    </dgm:pt>
    <dgm:pt modelId="{EC0233FF-2CD2-8B47-8B9C-0F22CFB23DE8}" type="pres">
      <dgm:prSet presAssocID="{9C51E1FC-86E0-B74D-B075-2A15A05A7FE9}" presName="diagram" presStyleCnt="0">
        <dgm:presLayoutVars>
          <dgm:dir/>
          <dgm:resizeHandles val="exact"/>
        </dgm:presLayoutVars>
      </dgm:prSet>
      <dgm:spPr/>
    </dgm:pt>
    <dgm:pt modelId="{384FE4FD-4BFE-3C49-91B0-16590A6836CD}" type="pres">
      <dgm:prSet presAssocID="{A9DFFED0-3EFD-AE43-B453-CDA2DD746795}" presName="node" presStyleLbl="node1" presStyleIdx="0" presStyleCnt="2">
        <dgm:presLayoutVars>
          <dgm:bulletEnabled val="1"/>
        </dgm:presLayoutVars>
      </dgm:prSet>
      <dgm:spPr/>
    </dgm:pt>
    <dgm:pt modelId="{60822776-7680-FD4C-9888-C12C9D9AAF98}" type="pres">
      <dgm:prSet presAssocID="{DB4E575E-C5F5-EF45-B340-FAD7E1AF33CC}" presName="sibTrans" presStyleCnt="0"/>
      <dgm:spPr/>
    </dgm:pt>
    <dgm:pt modelId="{88835955-48BD-AB42-81B4-DD179E0497ED}" type="pres">
      <dgm:prSet presAssocID="{C885C7CA-15DA-B048-92C9-65FB61B30D43}" presName="node" presStyleLbl="node1" presStyleIdx="1" presStyleCnt="2">
        <dgm:presLayoutVars>
          <dgm:bulletEnabled val="1"/>
        </dgm:presLayoutVars>
      </dgm:prSet>
      <dgm:spPr/>
    </dgm:pt>
  </dgm:ptLst>
  <dgm:cxnLst>
    <dgm:cxn modelId="{9190B140-4181-6B49-9804-02116F29E378}" type="presOf" srcId="{A9DFFED0-3EFD-AE43-B453-CDA2DD746795}" destId="{384FE4FD-4BFE-3C49-91B0-16590A6836CD}" srcOrd="0" destOrd="0" presId="urn:microsoft.com/office/officeart/2005/8/layout/default"/>
    <dgm:cxn modelId="{281E955F-753C-424C-AC0E-C5F86B18F300}" srcId="{9C51E1FC-86E0-B74D-B075-2A15A05A7FE9}" destId="{A9DFFED0-3EFD-AE43-B453-CDA2DD746795}" srcOrd="0" destOrd="0" parTransId="{A2E1CFB6-900F-8A4B-8EF2-1C01CD4D8EAA}" sibTransId="{DB4E575E-C5F5-EF45-B340-FAD7E1AF33CC}"/>
    <dgm:cxn modelId="{11F7279A-B573-FC4F-A3BB-F8FB26B76BB7}" type="presOf" srcId="{9C51E1FC-86E0-B74D-B075-2A15A05A7FE9}" destId="{EC0233FF-2CD2-8B47-8B9C-0F22CFB23DE8}" srcOrd="0" destOrd="0" presId="urn:microsoft.com/office/officeart/2005/8/layout/default"/>
    <dgm:cxn modelId="{49BCC4ED-0175-074E-BAE6-CCF1F7BE2D1B}" type="presOf" srcId="{C885C7CA-15DA-B048-92C9-65FB61B30D43}" destId="{88835955-48BD-AB42-81B4-DD179E0497ED}" srcOrd="0" destOrd="0" presId="urn:microsoft.com/office/officeart/2005/8/layout/default"/>
    <dgm:cxn modelId="{E59470F9-0A87-5F4E-B740-A9DBD9F4BCC5}" srcId="{9C51E1FC-86E0-B74D-B075-2A15A05A7FE9}" destId="{C885C7CA-15DA-B048-92C9-65FB61B30D43}" srcOrd="1" destOrd="0" parTransId="{D961175C-A86A-084C-A679-BDBA60F9E807}" sibTransId="{2B3107FD-DB62-A443-BD3E-43E4A05B2A23}"/>
    <dgm:cxn modelId="{3F8FBFD3-14FE-8C4F-9692-7A9BA9B000DC}" type="presParOf" srcId="{EC0233FF-2CD2-8B47-8B9C-0F22CFB23DE8}" destId="{384FE4FD-4BFE-3C49-91B0-16590A6836CD}" srcOrd="0" destOrd="0" presId="urn:microsoft.com/office/officeart/2005/8/layout/default"/>
    <dgm:cxn modelId="{2AC205AE-9CBF-594C-882B-207EEC345EDE}" type="presParOf" srcId="{EC0233FF-2CD2-8B47-8B9C-0F22CFB23DE8}" destId="{60822776-7680-FD4C-9888-C12C9D9AAF98}" srcOrd="1" destOrd="0" presId="urn:microsoft.com/office/officeart/2005/8/layout/default"/>
    <dgm:cxn modelId="{61CDB195-DEF2-FD4E-A95E-8714F5A7EAE3}" type="presParOf" srcId="{EC0233FF-2CD2-8B47-8B9C-0F22CFB23DE8}" destId="{88835955-48BD-AB42-81B4-DD179E0497E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BF8DC-E2AB-064F-85DE-9C28245AA1CA}" type="doc">
      <dgm:prSet loTypeId="urn:microsoft.com/office/officeart/2008/layout/TitlePictureLineup" loCatId="" qsTypeId="urn:microsoft.com/office/officeart/2005/8/quickstyle/simple5" qsCatId="simple" csTypeId="urn:microsoft.com/office/officeart/2005/8/colors/colorful5" csCatId="colorful" phldr="1"/>
      <dgm:spPr/>
      <dgm:t>
        <a:bodyPr/>
        <a:lstStyle/>
        <a:p>
          <a:endParaRPr lang="en-US"/>
        </a:p>
      </dgm:t>
    </dgm:pt>
    <dgm:pt modelId="{55D31FD6-364F-D340-9D82-5E7E008C4D0A}">
      <dgm:prSet phldrT="[Text]"/>
      <dgm:spPr/>
      <dgm:t>
        <a:bodyPr/>
        <a:lstStyle/>
        <a:p>
          <a:r>
            <a:rPr lang="en-US" dirty="0"/>
            <a:t>Blueberries</a:t>
          </a:r>
        </a:p>
      </dgm:t>
    </dgm:pt>
    <dgm:pt modelId="{B90AF660-8F1A-764B-911A-524EE4E329C6}" type="parTrans" cxnId="{BE952488-DDB0-B94F-8A7C-2DA61930B567}">
      <dgm:prSet/>
      <dgm:spPr/>
      <dgm:t>
        <a:bodyPr/>
        <a:lstStyle/>
        <a:p>
          <a:endParaRPr lang="en-US"/>
        </a:p>
      </dgm:t>
    </dgm:pt>
    <dgm:pt modelId="{C0BBAE99-2840-D543-8023-AA51336D72C9}" type="sibTrans" cxnId="{BE952488-DDB0-B94F-8A7C-2DA61930B567}">
      <dgm:prSet/>
      <dgm:spPr/>
      <dgm:t>
        <a:bodyPr/>
        <a:lstStyle/>
        <a:p>
          <a:endParaRPr lang="en-US"/>
        </a:p>
      </dgm:t>
    </dgm:pt>
    <dgm:pt modelId="{855AAA69-0055-A345-980E-4F82783986D2}">
      <dgm:prSet phldrT="[Text]"/>
      <dgm:spPr/>
      <dgm:t>
        <a:bodyPr/>
        <a:lstStyle/>
        <a:p>
          <a:r>
            <a:rPr lang="en-US" b="1" dirty="0"/>
            <a:t>Soil pH: </a:t>
          </a:r>
          <a:r>
            <a:rPr lang="en-US" dirty="0"/>
            <a:t>3.5-4.4</a:t>
          </a:r>
        </a:p>
      </dgm:t>
    </dgm:pt>
    <dgm:pt modelId="{D085B455-0AF2-8E4F-81FF-42C8522FE8E8}" type="parTrans" cxnId="{9B8E0217-BC20-9B40-923D-ABD885139C14}">
      <dgm:prSet/>
      <dgm:spPr/>
      <dgm:t>
        <a:bodyPr/>
        <a:lstStyle/>
        <a:p>
          <a:endParaRPr lang="en-US"/>
        </a:p>
      </dgm:t>
    </dgm:pt>
    <dgm:pt modelId="{AEF93CA4-28E0-7C42-B84C-7E0B2CC8B7E8}" type="sibTrans" cxnId="{9B8E0217-BC20-9B40-923D-ABD885139C14}">
      <dgm:prSet/>
      <dgm:spPr/>
      <dgm:t>
        <a:bodyPr/>
        <a:lstStyle/>
        <a:p>
          <a:endParaRPr lang="en-US"/>
        </a:p>
      </dgm:t>
    </dgm:pt>
    <dgm:pt modelId="{34EE85DB-7775-044D-B42F-C78DD15BD40F}">
      <dgm:prSet phldrT="[Text]"/>
      <dgm:spPr/>
      <dgm:t>
        <a:bodyPr/>
        <a:lstStyle/>
        <a:p>
          <a:r>
            <a:rPr lang="en-US" dirty="0"/>
            <a:t>Papaya</a:t>
          </a:r>
        </a:p>
      </dgm:t>
    </dgm:pt>
    <dgm:pt modelId="{B04EA397-C926-E94A-A158-DEBFA28CDEDE}" type="parTrans" cxnId="{C51A9D8F-DDFB-424A-95EC-403429D1AA6C}">
      <dgm:prSet/>
      <dgm:spPr/>
      <dgm:t>
        <a:bodyPr/>
        <a:lstStyle/>
        <a:p>
          <a:endParaRPr lang="en-US"/>
        </a:p>
      </dgm:t>
    </dgm:pt>
    <dgm:pt modelId="{897EA9B7-D613-D04C-A1C5-2A4D02E545E8}" type="sibTrans" cxnId="{C51A9D8F-DDFB-424A-95EC-403429D1AA6C}">
      <dgm:prSet/>
      <dgm:spPr/>
      <dgm:t>
        <a:bodyPr/>
        <a:lstStyle/>
        <a:p>
          <a:endParaRPr lang="en-US"/>
        </a:p>
      </dgm:t>
    </dgm:pt>
    <dgm:pt modelId="{53D3DE0C-631A-1C4D-B095-5CB7E793DC81}">
      <dgm:prSet phldrT="[Text]"/>
      <dgm:spPr/>
      <dgm:t>
        <a:bodyPr/>
        <a:lstStyle/>
        <a:p>
          <a:r>
            <a:rPr lang="en-US" b="1" dirty="0"/>
            <a:t>Soil pH: </a:t>
          </a:r>
          <a:r>
            <a:rPr lang="en-US" dirty="0"/>
            <a:t>5.5-6.5</a:t>
          </a:r>
        </a:p>
      </dgm:t>
    </dgm:pt>
    <dgm:pt modelId="{20A851F6-206C-4D4E-8A9D-2FF4193309DF}" type="parTrans" cxnId="{23E6D3F7-72FB-4448-9434-37F4329EE603}">
      <dgm:prSet/>
      <dgm:spPr/>
      <dgm:t>
        <a:bodyPr/>
        <a:lstStyle/>
        <a:p>
          <a:endParaRPr lang="en-US"/>
        </a:p>
      </dgm:t>
    </dgm:pt>
    <dgm:pt modelId="{C3D544A6-F1DF-904D-A4A5-22FD9DB5D420}" type="sibTrans" cxnId="{23E6D3F7-72FB-4448-9434-37F4329EE603}">
      <dgm:prSet/>
      <dgm:spPr/>
      <dgm:t>
        <a:bodyPr/>
        <a:lstStyle/>
        <a:p>
          <a:endParaRPr lang="en-US"/>
        </a:p>
      </dgm:t>
    </dgm:pt>
    <dgm:pt modelId="{42E301F7-979E-8442-B24C-7996D3F7FBED}">
      <dgm:prSet phldrT="[Text]"/>
      <dgm:spPr/>
      <dgm:t>
        <a:bodyPr/>
        <a:lstStyle/>
        <a:p>
          <a:r>
            <a:rPr lang="en-US" dirty="0"/>
            <a:t>Guayule</a:t>
          </a:r>
        </a:p>
      </dgm:t>
    </dgm:pt>
    <dgm:pt modelId="{E90520E7-A85E-A94C-A3AC-FDE6C43BE4AE}" type="parTrans" cxnId="{F7671AD4-42C2-3841-9E26-E315608A2B10}">
      <dgm:prSet/>
      <dgm:spPr/>
      <dgm:t>
        <a:bodyPr/>
        <a:lstStyle/>
        <a:p>
          <a:endParaRPr lang="en-US"/>
        </a:p>
      </dgm:t>
    </dgm:pt>
    <dgm:pt modelId="{92784384-7A8A-1349-831D-B07D98E54CEE}" type="sibTrans" cxnId="{F7671AD4-42C2-3841-9E26-E315608A2B10}">
      <dgm:prSet/>
      <dgm:spPr/>
      <dgm:t>
        <a:bodyPr/>
        <a:lstStyle/>
        <a:p>
          <a:endParaRPr lang="en-US"/>
        </a:p>
      </dgm:t>
    </dgm:pt>
    <dgm:pt modelId="{43C6B19D-30FE-7842-BB98-7EADEEA230F5}">
      <dgm:prSet phldrT="[Text]"/>
      <dgm:spPr/>
      <dgm:t>
        <a:bodyPr/>
        <a:lstStyle/>
        <a:p>
          <a:r>
            <a:rPr lang="en-US" b="1" dirty="0"/>
            <a:t>Soil pH: </a:t>
          </a:r>
          <a:r>
            <a:rPr lang="en-US" dirty="0"/>
            <a:t>6.0-8.5</a:t>
          </a:r>
        </a:p>
      </dgm:t>
    </dgm:pt>
    <dgm:pt modelId="{FA6C3F15-C198-8A49-A003-6ED9E74BF174}" type="parTrans" cxnId="{A774753C-AD01-4D43-A75B-4273C65C03BC}">
      <dgm:prSet/>
      <dgm:spPr/>
      <dgm:t>
        <a:bodyPr/>
        <a:lstStyle/>
        <a:p>
          <a:endParaRPr lang="en-US"/>
        </a:p>
      </dgm:t>
    </dgm:pt>
    <dgm:pt modelId="{15F6FB91-A547-5845-8963-D763D5D04679}" type="sibTrans" cxnId="{A774753C-AD01-4D43-A75B-4273C65C03BC}">
      <dgm:prSet/>
      <dgm:spPr/>
      <dgm:t>
        <a:bodyPr/>
        <a:lstStyle/>
        <a:p>
          <a:endParaRPr lang="en-US"/>
        </a:p>
      </dgm:t>
    </dgm:pt>
    <dgm:pt modelId="{8F4ABE20-47F6-674B-B8A3-DEF786877030}">
      <dgm:prSet/>
      <dgm:spPr/>
      <dgm:t>
        <a:bodyPr/>
        <a:lstStyle/>
        <a:p>
          <a:r>
            <a:rPr lang="en-US" b="1" dirty="0"/>
            <a:t>Sun: </a:t>
          </a:r>
          <a:r>
            <a:rPr lang="en-US" dirty="0"/>
            <a:t>Full sun</a:t>
          </a:r>
        </a:p>
      </dgm:t>
    </dgm:pt>
    <dgm:pt modelId="{F1D8817F-A064-F248-A97C-5183BA1728AC}" type="parTrans" cxnId="{C287AC6B-35ED-2243-8ABD-4FCEDEDD292E}">
      <dgm:prSet/>
      <dgm:spPr/>
      <dgm:t>
        <a:bodyPr/>
        <a:lstStyle/>
        <a:p>
          <a:endParaRPr lang="en-US"/>
        </a:p>
      </dgm:t>
    </dgm:pt>
    <dgm:pt modelId="{8A8DE540-36A4-EA40-A169-94EA280DF4B5}" type="sibTrans" cxnId="{C287AC6B-35ED-2243-8ABD-4FCEDEDD292E}">
      <dgm:prSet/>
      <dgm:spPr/>
      <dgm:t>
        <a:bodyPr/>
        <a:lstStyle/>
        <a:p>
          <a:endParaRPr lang="en-US"/>
        </a:p>
      </dgm:t>
    </dgm:pt>
    <dgm:pt modelId="{51130EED-29FA-0742-926E-6840CE458719}">
      <dgm:prSet/>
      <dgm:spPr/>
      <dgm:t>
        <a:bodyPr/>
        <a:lstStyle/>
        <a:p>
          <a:r>
            <a:rPr lang="en-US" b="1" dirty="0"/>
            <a:t>Temperature: </a:t>
          </a:r>
          <a:r>
            <a:rPr lang="en-US" dirty="0"/>
            <a:t>70-90°F</a:t>
          </a:r>
        </a:p>
      </dgm:t>
    </dgm:pt>
    <dgm:pt modelId="{8E0A1BAE-8925-894A-98DE-D8DC44AB8A03}" type="parTrans" cxnId="{6DD87BC5-1AC7-F749-8AB4-FCE5A9C345C9}">
      <dgm:prSet/>
      <dgm:spPr/>
      <dgm:t>
        <a:bodyPr/>
        <a:lstStyle/>
        <a:p>
          <a:endParaRPr lang="en-US"/>
        </a:p>
      </dgm:t>
    </dgm:pt>
    <dgm:pt modelId="{56DFEE36-4165-0845-8597-ABE8FD7A5299}" type="sibTrans" cxnId="{6DD87BC5-1AC7-F749-8AB4-FCE5A9C345C9}">
      <dgm:prSet/>
      <dgm:spPr/>
      <dgm:t>
        <a:bodyPr/>
        <a:lstStyle/>
        <a:p>
          <a:endParaRPr lang="en-US"/>
        </a:p>
      </dgm:t>
    </dgm:pt>
    <dgm:pt modelId="{A2B611C3-9619-F14E-88FB-24C6F0C0B0F2}">
      <dgm:prSet/>
      <dgm:spPr/>
      <dgm:t>
        <a:bodyPr/>
        <a:lstStyle/>
        <a:p>
          <a:r>
            <a:rPr lang="en-US" b="1" dirty="0"/>
            <a:t>Habitat: </a:t>
          </a:r>
          <a:r>
            <a:rPr lang="en-US" dirty="0"/>
            <a:t>Tropical</a:t>
          </a:r>
        </a:p>
      </dgm:t>
    </dgm:pt>
    <dgm:pt modelId="{49DA6946-24D1-F24D-A5B3-65577547AF5A}" type="parTrans" cxnId="{5BEBC5F0-23B9-9849-8E74-A6D9567C6D54}">
      <dgm:prSet/>
      <dgm:spPr/>
      <dgm:t>
        <a:bodyPr/>
        <a:lstStyle/>
        <a:p>
          <a:endParaRPr lang="en-US"/>
        </a:p>
      </dgm:t>
    </dgm:pt>
    <dgm:pt modelId="{5C4F6D7F-2232-BB41-86ED-90F4BE2ED35D}" type="sibTrans" cxnId="{5BEBC5F0-23B9-9849-8E74-A6D9567C6D54}">
      <dgm:prSet/>
      <dgm:spPr/>
      <dgm:t>
        <a:bodyPr/>
        <a:lstStyle/>
        <a:p>
          <a:endParaRPr lang="en-US"/>
        </a:p>
      </dgm:t>
    </dgm:pt>
    <dgm:pt modelId="{0CE682DB-9991-4844-B1BF-019B4BF34C45}">
      <dgm:prSet/>
      <dgm:spPr/>
      <dgm:t>
        <a:bodyPr/>
        <a:lstStyle/>
        <a:p>
          <a:r>
            <a:rPr lang="en-US" b="1"/>
            <a:t>Sun: </a:t>
          </a:r>
          <a:r>
            <a:rPr lang="en-US"/>
            <a:t>Full sun</a:t>
          </a:r>
          <a:endParaRPr lang="en-US" dirty="0"/>
        </a:p>
      </dgm:t>
    </dgm:pt>
    <dgm:pt modelId="{2434B893-0F78-894E-929F-A242FED31F90}" type="parTrans" cxnId="{309F350B-3F27-294D-A9D7-A62D8A7137E7}">
      <dgm:prSet/>
      <dgm:spPr/>
      <dgm:t>
        <a:bodyPr/>
        <a:lstStyle/>
        <a:p>
          <a:endParaRPr lang="en-US"/>
        </a:p>
      </dgm:t>
    </dgm:pt>
    <dgm:pt modelId="{41E03548-21B0-E543-AB8A-D88D692D1002}" type="sibTrans" cxnId="{309F350B-3F27-294D-A9D7-A62D8A7137E7}">
      <dgm:prSet/>
      <dgm:spPr/>
      <dgm:t>
        <a:bodyPr/>
        <a:lstStyle/>
        <a:p>
          <a:endParaRPr lang="en-US"/>
        </a:p>
      </dgm:t>
    </dgm:pt>
    <dgm:pt modelId="{2C79A368-9DFB-F54F-A1D3-E3E3AB13F320}">
      <dgm:prSet/>
      <dgm:spPr/>
      <dgm:t>
        <a:bodyPr/>
        <a:lstStyle/>
        <a:p>
          <a:r>
            <a:rPr lang="en-US" b="1" dirty="0"/>
            <a:t>Temperature: </a:t>
          </a:r>
          <a:r>
            <a:rPr lang="en-US" dirty="0"/>
            <a:t>90-100°F</a:t>
          </a:r>
        </a:p>
      </dgm:t>
    </dgm:pt>
    <dgm:pt modelId="{42E6C8BC-AF27-C946-99A3-D9883200AD7A}" type="parTrans" cxnId="{87E43B15-9319-1F46-8642-7DD28C476869}">
      <dgm:prSet/>
      <dgm:spPr/>
      <dgm:t>
        <a:bodyPr/>
        <a:lstStyle/>
        <a:p>
          <a:endParaRPr lang="en-US"/>
        </a:p>
      </dgm:t>
    </dgm:pt>
    <dgm:pt modelId="{12CD26AE-9CAF-E042-AAC3-D0B3EF35032F}" type="sibTrans" cxnId="{87E43B15-9319-1F46-8642-7DD28C476869}">
      <dgm:prSet/>
      <dgm:spPr/>
      <dgm:t>
        <a:bodyPr/>
        <a:lstStyle/>
        <a:p>
          <a:endParaRPr lang="en-US"/>
        </a:p>
      </dgm:t>
    </dgm:pt>
    <dgm:pt modelId="{76397F4B-312E-EC4A-AA99-9BDFD833DA2F}">
      <dgm:prSet/>
      <dgm:spPr/>
      <dgm:t>
        <a:bodyPr/>
        <a:lstStyle/>
        <a:p>
          <a:r>
            <a:rPr lang="en-US" b="1" dirty="0"/>
            <a:t>Habitat: </a:t>
          </a:r>
          <a:r>
            <a:rPr lang="en-US" dirty="0"/>
            <a:t>Desert</a:t>
          </a:r>
        </a:p>
      </dgm:t>
    </dgm:pt>
    <dgm:pt modelId="{EF9C36D5-39F7-D84D-93D3-49B12D48968C}" type="parTrans" cxnId="{15C2369E-2090-BE4F-BC60-E76FA5948B28}">
      <dgm:prSet/>
      <dgm:spPr/>
      <dgm:t>
        <a:bodyPr/>
        <a:lstStyle/>
        <a:p>
          <a:endParaRPr lang="en-US"/>
        </a:p>
      </dgm:t>
    </dgm:pt>
    <dgm:pt modelId="{3D1C0D27-B537-D142-92F6-4A2BBE6B52FA}" type="sibTrans" cxnId="{15C2369E-2090-BE4F-BC60-E76FA5948B28}">
      <dgm:prSet/>
      <dgm:spPr/>
      <dgm:t>
        <a:bodyPr/>
        <a:lstStyle/>
        <a:p>
          <a:endParaRPr lang="en-US"/>
        </a:p>
      </dgm:t>
    </dgm:pt>
    <dgm:pt modelId="{F5A443CB-C9F5-4B4B-B04B-18817F4A2C14}">
      <dgm:prSet/>
      <dgm:spPr/>
      <dgm:t>
        <a:bodyPr/>
        <a:lstStyle/>
        <a:p>
          <a:r>
            <a:rPr lang="en-US" b="1" dirty="0"/>
            <a:t>Sun: </a:t>
          </a:r>
          <a:r>
            <a:rPr lang="en-US" dirty="0"/>
            <a:t>Full sun</a:t>
          </a:r>
        </a:p>
      </dgm:t>
    </dgm:pt>
    <dgm:pt modelId="{66F8F39D-A3F7-7648-8C63-A1B978BFD66B}" type="parTrans" cxnId="{6B47EFE5-5A8D-4447-8AF9-EE7047FE5493}">
      <dgm:prSet/>
      <dgm:spPr/>
      <dgm:t>
        <a:bodyPr/>
        <a:lstStyle/>
        <a:p>
          <a:endParaRPr lang="en-US"/>
        </a:p>
      </dgm:t>
    </dgm:pt>
    <dgm:pt modelId="{FF3CBD04-80CD-3F48-BEF6-1971883DD93D}" type="sibTrans" cxnId="{6B47EFE5-5A8D-4447-8AF9-EE7047FE5493}">
      <dgm:prSet/>
      <dgm:spPr/>
      <dgm:t>
        <a:bodyPr/>
        <a:lstStyle/>
        <a:p>
          <a:endParaRPr lang="en-US"/>
        </a:p>
      </dgm:t>
    </dgm:pt>
    <dgm:pt modelId="{2CD08233-4996-EF46-A40B-609C19F64A15}">
      <dgm:prSet/>
      <dgm:spPr/>
      <dgm:t>
        <a:bodyPr/>
        <a:lstStyle/>
        <a:p>
          <a:r>
            <a:rPr lang="en-US" b="1" dirty="0"/>
            <a:t>Temperature: </a:t>
          </a:r>
          <a:r>
            <a:rPr lang="en-US" dirty="0"/>
            <a:t>35-55°F</a:t>
          </a:r>
        </a:p>
      </dgm:t>
    </dgm:pt>
    <dgm:pt modelId="{A330DA9C-24EC-3E49-8460-FFB5AED2B9F9}" type="parTrans" cxnId="{27A4C501-D704-6844-B021-595848E1F9AE}">
      <dgm:prSet/>
      <dgm:spPr/>
      <dgm:t>
        <a:bodyPr/>
        <a:lstStyle/>
        <a:p>
          <a:endParaRPr lang="en-US"/>
        </a:p>
      </dgm:t>
    </dgm:pt>
    <dgm:pt modelId="{A5C1A14B-C476-1042-92BC-93557BAEF823}" type="sibTrans" cxnId="{27A4C501-D704-6844-B021-595848E1F9AE}">
      <dgm:prSet/>
      <dgm:spPr/>
      <dgm:t>
        <a:bodyPr/>
        <a:lstStyle/>
        <a:p>
          <a:endParaRPr lang="en-US"/>
        </a:p>
      </dgm:t>
    </dgm:pt>
    <dgm:pt modelId="{4CA3C701-35F0-934B-8E87-5E1BBF01568C}">
      <dgm:prSet/>
      <dgm:spPr/>
      <dgm:t>
        <a:bodyPr/>
        <a:lstStyle/>
        <a:p>
          <a:r>
            <a:rPr lang="en-US" b="1" dirty="0"/>
            <a:t>Habitat: </a:t>
          </a:r>
          <a:r>
            <a:rPr lang="en-US" dirty="0"/>
            <a:t>Temperate</a:t>
          </a:r>
        </a:p>
      </dgm:t>
    </dgm:pt>
    <dgm:pt modelId="{BE42BEDC-371A-034F-8F1C-661BA38CD468}" type="parTrans" cxnId="{535E183B-95C8-EA4F-8B7D-A34F2515D045}">
      <dgm:prSet/>
      <dgm:spPr/>
      <dgm:t>
        <a:bodyPr/>
        <a:lstStyle/>
        <a:p>
          <a:endParaRPr lang="en-US"/>
        </a:p>
      </dgm:t>
    </dgm:pt>
    <dgm:pt modelId="{22EB9808-17B3-5345-B514-E7696BA5FFE0}" type="sibTrans" cxnId="{535E183B-95C8-EA4F-8B7D-A34F2515D045}">
      <dgm:prSet/>
      <dgm:spPr/>
      <dgm:t>
        <a:bodyPr/>
        <a:lstStyle/>
        <a:p>
          <a:endParaRPr lang="en-US"/>
        </a:p>
      </dgm:t>
    </dgm:pt>
    <dgm:pt modelId="{76D54F48-39EB-7B43-8BB1-FFD501EB3689}">
      <dgm:prSet phldrT="[Text]"/>
      <dgm:spPr/>
      <dgm:t>
        <a:bodyPr/>
        <a:lstStyle/>
        <a:p>
          <a:endParaRPr lang="en-US" dirty="0"/>
        </a:p>
      </dgm:t>
    </dgm:pt>
    <dgm:pt modelId="{A893B2E5-0B29-194A-8D2F-599043BFA263}" type="parTrans" cxnId="{D65421B5-DAF6-8645-A6F1-1EF71A1CE358}">
      <dgm:prSet/>
      <dgm:spPr/>
      <dgm:t>
        <a:bodyPr/>
        <a:lstStyle/>
        <a:p>
          <a:endParaRPr lang="en-US"/>
        </a:p>
      </dgm:t>
    </dgm:pt>
    <dgm:pt modelId="{B6A13248-EAC9-8D48-BADA-35CC07E44420}" type="sibTrans" cxnId="{D65421B5-DAF6-8645-A6F1-1EF71A1CE358}">
      <dgm:prSet/>
      <dgm:spPr/>
      <dgm:t>
        <a:bodyPr/>
        <a:lstStyle/>
        <a:p>
          <a:endParaRPr lang="en-US"/>
        </a:p>
      </dgm:t>
    </dgm:pt>
    <dgm:pt modelId="{DB1E26F5-1DF5-914B-836D-31A0A3B0E59E}">
      <dgm:prSet phldrT="[Text]"/>
      <dgm:spPr/>
      <dgm:t>
        <a:bodyPr/>
        <a:lstStyle/>
        <a:p>
          <a:endParaRPr lang="en-US" dirty="0"/>
        </a:p>
      </dgm:t>
    </dgm:pt>
    <dgm:pt modelId="{11C8605F-D082-624F-8328-C3696D945FEB}" type="parTrans" cxnId="{51E0DF02-01F5-C64F-A45E-7C50AE112BB3}">
      <dgm:prSet/>
      <dgm:spPr/>
      <dgm:t>
        <a:bodyPr/>
        <a:lstStyle/>
        <a:p>
          <a:endParaRPr lang="en-US"/>
        </a:p>
      </dgm:t>
    </dgm:pt>
    <dgm:pt modelId="{DEAF9833-E6C6-C94E-9EFC-90564CC867FB}" type="sibTrans" cxnId="{51E0DF02-01F5-C64F-A45E-7C50AE112BB3}">
      <dgm:prSet/>
      <dgm:spPr/>
      <dgm:t>
        <a:bodyPr/>
        <a:lstStyle/>
        <a:p>
          <a:endParaRPr lang="en-US"/>
        </a:p>
      </dgm:t>
    </dgm:pt>
    <dgm:pt modelId="{A4C0839F-E308-334C-BCB1-1BCFCDF36FED}">
      <dgm:prSet phldrT="[Text]"/>
      <dgm:spPr/>
      <dgm:t>
        <a:bodyPr/>
        <a:lstStyle/>
        <a:p>
          <a:endParaRPr lang="en-US" dirty="0"/>
        </a:p>
      </dgm:t>
    </dgm:pt>
    <dgm:pt modelId="{7783CFB8-9042-D44A-B4A9-080D523E98A0}" type="parTrans" cxnId="{F5069466-07DA-8547-8EA3-15236EFEBACC}">
      <dgm:prSet/>
      <dgm:spPr/>
      <dgm:t>
        <a:bodyPr/>
        <a:lstStyle/>
        <a:p>
          <a:endParaRPr lang="en-US"/>
        </a:p>
      </dgm:t>
    </dgm:pt>
    <dgm:pt modelId="{ACFA06FE-6991-7B40-8143-C700D40EBB64}" type="sibTrans" cxnId="{F5069466-07DA-8547-8EA3-15236EFEBACC}">
      <dgm:prSet/>
      <dgm:spPr/>
      <dgm:t>
        <a:bodyPr/>
        <a:lstStyle/>
        <a:p>
          <a:endParaRPr lang="en-US"/>
        </a:p>
      </dgm:t>
    </dgm:pt>
    <dgm:pt modelId="{B968A639-BB4D-0947-92EF-3BA1314D8953}" type="pres">
      <dgm:prSet presAssocID="{E2DBF8DC-E2AB-064F-85DE-9C28245AA1CA}" presName="Name0" presStyleCnt="0">
        <dgm:presLayoutVars>
          <dgm:dir/>
        </dgm:presLayoutVars>
      </dgm:prSet>
      <dgm:spPr/>
    </dgm:pt>
    <dgm:pt modelId="{58F08E95-ABE6-104B-A89C-5B8C16281D43}" type="pres">
      <dgm:prSet presAssocID="{55D31FD6-364F-D340-9D82-5E7E008C4D0A}" presName="composite" presStyleCnt="0"/>
      <dgm:spPr/>
    </dgm:pt>
    <dgm:pt modelId="{A6A9BDA8-ACBF-EB41-B4D3-4C61E2E47661}" type="pres">
      <dgm:prSet presAssocID="{55D31FD6-364F-D340-9D82-5E7E008C4D0A}" presName="Accent" presStyleLbl="alignAcc1" presStyleIdx="0" presStyleCnt="3"/>
      <dgm:spPr/>
    </dgm:pt>
    <dgm:pt modelId="{7E13C925-8D23-A845-B9BE-5439473480EB}" type="pres">
      <dgm:prSet presAssocID="{55D31FD6-364F-D340-9D82-5E7E008C4D0A}" presName="Image" presStyleLbl="nod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04B753C1-E68D-9D4F-AA05-FFC67DBB9AA9}" type="pres">
      <dgm:prSet presAssocID="{55D31FD6-364F-D340-9D82-5E7E008C4D0A}" presName="Child" presStyleLbl="revTx" presStyleIdx="0" presStyleCnt="3">
        <dgm:presLayoutVars>
          <dgm:bulletEnabled val="1"/>
        </dgm:presLayoutVars>
      </dgm:prSet>
      <dgm:spPr/>
    </dgm:pt>
    <dgm:pt modelId="{CF4D4946-7328-B845-991C-8282A3D6575A}" type="pres">
      <dgm:prSet presAssocID="{55D31FD6-364F-D340-9D82-5E7E008C4D0A}" presName="Parent" presStyleLbl="alignNode1" presStyleIdx="0" presStyleCnt="3">
        <dgm:presLayoutVars>
          <dgm:bulletEnabled val="1"/>
        </dgm:presLayoutVars>
      </dgm:prSet>
      <dgm:spPr/>
    </dgm:pt>
    <dgm:pt modelId="{7DEF9DB2-62BB-C94E-A7D0-17F396C458ED}" type="pres">
      <dgm:prSet presAssocID="{C0BBAE99-2840-D543-8023-AA51336D72C9}" presName="sibTrans" presStyleCnt="0"/>
      <dgm:spPr/>
    </dgm:pt>
    <dgm:pt modelId="{5292D3F3-FA53-0249-B6FD-44951B630036}" type="pres">
      <dgm:prSet presAssocID="{34EE85DB-7775-044D-B42F-C78DD15BD40F}" presName="composite" presStyleCnt="0"/>
      <dgm:spPr/>
    </dgm:pt>
    <dgm:pt modelId="{BF8F96E3-D087-DA48-8FEB-0E97D5BC7B50}" type="pres">
      <dgm:prSet presAssocID="{34EE85DB-7775-044D-B42F-C78DD15BD40F}" presName="Accent" presStyleLbl="alignAcc1" presStyleIdx="1" presStyleCnt="3"/>
      <dgm:spPr/>
    </dgm:pt>
    <dgm:pt modelId="{0189107F-BC8E-A649-A631-BB00F335E4DA}" type="pres">
      <dgm:prSet presAssocID="{34EE85DB-7775-044D-B42F-C78DD15BD40F}" presName="Image" presStyleLbl="nod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291BD4C-D1BA-844E-B5F6-C1902F75645B}" type="pres">
      <dgm:prSet presAssocID="{34EE85DB-7775-044D-B42F-C78DD15BD40F}" presName="Child" presStyleLbl="revTx" presStyleIdx="1" presStyleCnt="3">
        <dgm:presLayoutVars>
          <dgm:bulletEnabled val="1"/>
        </dgm:presLayoutVars>
      </dgm:prSet>
      <dgm:spPr/>
    </dgm:pt>
    <dgm:pt modelId="{50749501-198C-9745-A4FF-C3A0BC0184FE}" type="pres">
      <dgm:prSet presAssocID="{34EE85DB-7775-044D-B42F-C78DD15BD40F}" presName="Parent" presStyleLbl="alignNode1" presStyleIdx="1" presStyleCnt="3">
        <dgm:presLayoutVars>
          <dgm:bulletEnabled val="1"/>
        </dgm:presLayoutVars>
      </dgm:prSet>
      <dgm:spPr/>
    </dgm:pt>
    <dgm:pt modelId="{7FFC355B-62C2-1B43-AAF6-011C28EC7198}" type="pres">
      <dgm:prSet presAssocID="{897EA9B7-D613-D04C-A1C5-2A4D02E545E8}" presName="sibTrans" presStyleCnt="0"/>
      <dgm:spPr/>
    </dgm:pt>
    <dgm:pt modelId="{7FCA293E-18B4-7344-87A9-8B4F38E1EA88}" type="pres">
      <dgm:prSet presAssocID="{42E301F7-979E-8442-B24C-7996D3F7FBED}" presName="composite" presStyleCnt="0"/>
      <dgm:spPr/>
    </dgm:pt>
    <dgm:pt modelId="{F613BA88-0048-4A4E-893B-2F50FC92B61D}" type="pres">
      <dgm:prSet presAssocID="{42E301F7-979E-8442-B24C-7996D3F7FBED}" presName="Accent" presStyleLbl="alignAcc1" presStyleIdx="2" presStyleCnt="3"/>
      <dgm:spPr/>
    </dgm:pt>
    <dgm:pt modelId="{8ACDB233-2A1D-E944-9EC4-1E92EA7C1897}" type="pres">
      <dgm:prSet presAssocID="{42E301F7-979E-8442-B24C-7996D3F7FBED}" presName="Image" presStyleLbl="nod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b="1864"/>
          </a:stretch>
        </a:blipFill>
      </dgm:spPr>
    </dgm:pt>
    <dgm:pt modelId="{51511849-E613-5C45-BABD-5E95877A81EF}" type="pres">
      <dgm:prSet presAssocID="{42E301F7-979E-8442-B24C-7996D3F7FBED}" presName="Child" presStyleLbl="revTx" presStyleIdx="2" presStyleCnt="3">
        <dgm:presLayoutVars>
          <dgm:bulletEnabled val="1"/>
        </dgm:presLayoutVars>
      </dgm:prSet>
      <dgm:spPr/>
    </dgm:pt>
    <dgm:pt modelId="{D1DD6C65-727A-B24E-9C45-85C0DE87FF7C}" type="pres">
      <dgm:prSet presAssocID="{42E301F7-979E-8442-B24C-7996D3F7FBED}" presName="Parent" presStyleLbl="alignNode1" presStyleIdx="2" presStyleCnt="3">
        <dgm:presLayoutVars>
          <dgm:bulletEnabled val="1"/>
        </dgm:presLayoutVars>
      </dgm:prSet>
      <dgm:spPr/>
    </dgm:pt>
  </dgm:ptLst>
  <dgm:cxnLst>
    <dgm:cxn modelId="{27A4C501-D704-6844-B021-595848E1F9AE}" srcId="{55D31FD6-364F-D340-9D82-5E7E008C4D0A}" destId="{2CD08233-4996-EF46-A40B-609C19F64A15}" srcOrd="3" destOrd="0" parTransId="{A330DA9C-24EC-3E49-8460-FFB5AED2B9F9}" sibTransId="{A5C1A14B-C476-1042-92BC-93557BAEF823}"/>
    <dgm:cxn modelId="{51E0DF02-01F5-C64F-A45E-7C50AE112BB3}" srcId="{34EE85DB-7775-044D-B42F-C78DD15BD40F}" destId="{DB1E26F5-1DF5-914B-836D-31A0A3B0E59E}" srcOrd="0" destOrd="0" parTransId="{11C8605F-D082-624F-8328-C3696D945FEB}" sibTransId="{DEAF9833-E6C6-C94E-9EFC-90564CC867FB}"/>
    <dgm:cxn modelId="{309F350B-3F27-294D-A9D7-A62D8A7137E7}" srcId="{42E301F7-979E-8442-B24C-7996D3F7FBED}" destId="{0CE682DB-9991-4844-B1BF-019B4BF34C45}" srcOrd="2" destOrd="0" parTransId="{2434B893-0F78-894E-929F-A242FED31F90}" sibTransId="{41E03548-21B0-E543-AB8A-D88D692D1002}"/>
    <dgm:cxn modelId="{87E43B15-9319-1F46-8642-7DD28C476869}" srcId="{42E301F7-979E-8442-B24C-7996D3F7FBED}" destId="{2C79A368-9DFB-F54F-A1D3-E3E3AB13F320}" srcOrd="3" destOrd="0" parTransId="{42E6C8BC-AF27-C946-99A3-D9883200AD7A}" sibTransId="{12CD26AE-9CAF-E042-AAC3-D0B3EF35032F}"/>
    <dgm:cxn modelId="{9B8E0217-BC20-9B40-923D-ABD885139C14}" srcId="{55D31FD6-364F-D340-9D82-5E7E008C4D0A}" destId="{855AAA69-0055-A345-980E-4F82783986D2}" srcOrd="1" destOrd="0" parTransId="{D085B455-0AF2-8E4F-81FF-42C8522FE8E8}" sibTransId="{AEF93CA4-28E0-7C42-B84C-7E0B2CC8B7E8}"/>
    <dgm:cxn modelId="{9F3B0E19-2511-1048-93EF-D2A1D9B0F687}" type="presOf" srcId="{2CD08233-4996-EF46-A40B-609C19F64A15}" destId="{04B753C1-E68D-9D4F-AA05-FFC67DBB9AA9}" srcOrd="0" destOrd="3" presId="urn:microsoft.com/office/officeart/2008/layout/TitlePictureLineup"/>
    <dgm:cxn modelId="{6B892E29-484E-2149-BEC5-692A9EA91294}" type="presOf" srcId="{51130EED-29FA-0742-926E-6840CE458719}" destId="{D291BD4C-D1BA-844E-B5F6-C1902F75645B}" srcOrd="0" destOrd="3" presId="urn:microsoft.com/office/officeart/2008/layout/TitlePictureLineup"/>
    <dgm:cxn modelId="{BB191936-3AC8-394F-BA94-D4DB11859758}" type="presOf" srcId="{F5A443CB-C9F5-4B4B-B04B-18817F4A2C14}" destId="{04B753C1-E68D-9D4F-AA05-FFC67DBB9AA9}" srcOrd="0" destOrd="2" presId="urn:microsoft.com/office/officeart/2008/layout/TitlePictureLineup"/>
    <dgm:cxn modelId="{535E183B-95C8-EA4F-8B7D-A34F2515D045}" srcId="{55D31FD6-364F-D340-9D82-5E7E008C4D0A}" destId="{4CA3C701-35F0-934B-8E87-5E1BBF01568C}" srcOrd="4" destOrd="0" parTransId="{BE42BEDC-371A-034F-8F1C-661BA38CD468}" sibTransId="{22EB9808-17B3-5345-B514-E7696BA5FFE0}"/>
    <dgm:cxn modelId="{A774753C-AD01-4D43-A75B-4273C65C03BC}" srcId="{42E301F7-979E-8442-B24C-7996D3F7FBED}" destId="{43C6B19D-30FE-7842-BB98-7EADEEA230F5}" srcOrd="1" destOrd="0" parTransId="{FA6C3F15-C198-8A49-A003-6ED9E74BF174}" sibTransId="{15F6FB91-A547-5845-8963-D763D5D04679}"/>
    <dgm:cxn modelId="{02DAB75E-0A62-BA46-83DE-A3E2B3D09AFC}" type="presOf" srcId="{DB1E26F5-1DF5-914B-836D-31A0A3B0E59E}" destId="{D291BD4C-D1BA-844E-B5F6-C1902F75645B}" srcOrd="0" destOrd="0" presId="urn:microsoft.com/office/officeart/2008/layout/TitlePictureLineup"/>
    <dgm:cxn modelId="{B247C445-2EB1-884B-8B8E-60B86A247330}" type="presOf" srcId="{4CA3C701-35F0-934B-8E87-5E1BBF01568C}" destId="{04B753C1-E68D-9D4F-AA05-FFC67DBB9AA9}" srcOrd="0" destOrd="4" presId="urn:microsoft.com/office/officeart/2008/layout/TitlePictureLineup"/>
    <dgm:cxn modelId="{F5069466-07DA-8547-8EA3-15236EFEBACC}" srcId="{42E301F7-979E-8442-B24C-7996D3F7FBED}" destId="{A4C0839F-E308-334C-BCB1-1BCFCDF36FED}" srcOrd="0" destOrd="0" parTransId="{7783CFB8-9042-D44A-B4A9-080D523E98A0}" sibTransId="{ACFA06FE-6991-7B40-8143-C700D40EBB64}"/>
    <dgm:cxn modelId="{694F8248-6562-E745-A4A5-A9E3ED24F1F3}" type="presOf" srcId="{76D54F48-39EB-7B43-8BB1-FFD501EB3689}" destId="{04B753C1-E68D-9D4F-AA05-FFC67DBB9AA9}" srcOrd="0" destOrd="0" presId="urn:microsoft.com/office/officeart/2008/layout/TitlePictureLineup"/>
    <dgm:cxn modelId="{DF77426B-BD8B-AE4C-9A47-37EFFE55856C}" type="presOf" srcId="{2C79A368-9DFB-F54F-A1D3-E3E3AB13F320}" destId="{51511849-E613-5C45-BABD-5E95877A81EF}" srcOrd="0" destOrd="3" presId="urn:microsoft.com/office/officeart/2008/layout/TitlePictureLineup"/>
    <dgm:cxn modelId="{C287AC6B-35ED-2243-8ABD-4FCEDEDD292E}" srcId="{34EE85DB-7775-044D-B42F-C78DD15BD40F}" destId="{8F4ABE20-47F6-674B-B8A3-DEF786877030}" srcOrd="2" destOrd="0" parTransId="{F1D8817F-A064-F248-A97C-5183BA1728AC}" sibTransId="{8A8DE540-36A4-EA40-A169-94EA280DF4B5}"/>
    <dgm:cxn modelId="{1987F67E-597F-9E47-8787-7B587B847428}" type="presOf" srcId="{55D31FD6-364F-D340-9D82-5E7E008C4D0A}" destId="{CF4D4946-7328-B845-991C-8282A3D6575A}" srcOrd="0" destOrd="0" presId="urn:microsoft.com/office/officeart/2008/layout/TitlePictureLineup"/>
    <dgm:cxn modelId="{BE952488-DDB0-B94F-8A7C-2DA61930B567}" srcId="{E2DBF8DC-E2AB-064F-85DE-9C28245AA1CA}" destId="{55D31FD6-364F-D340-9D82-5E7E008C4D0A}" srcOrd="0" destOrd="0" parTransId="{B90AF660-8F1A-764B-911A-524EE4E329C6}" sibTransId="{C0BBAE99-2840-D543-8023-AA51336D72C9}"/>
    <dgm:cxn modelId="{E12A978A-7FEB-E448-966F-986DAC972DD7}" type="presOf" srcId="{43C6B19D-30FE-7842-BB98-7EADEEA230F5}" destId="{51511849-E613-5C45-BABD-5E95877A81EF}" srcOrd="0" destOrd="1" presId="urn:microsoft.com/office/officeart/2008/layout/TitlePictureLineup"/>
    <dgm:cxn modelId="{C51A9D8F-DDFB-424A-95EC-403429D1AA6C}" srcId="{E2DBF8DC-E2AB-064F-85DE-9C28245AA1CA}" destId="{34EE85DB-7775-044D-B42F-C78DD15BD40F}" srcOrd="1" destOrd="0" parTransId="{B04EA397-C926-E94A-A158-DEBFA28CDEDE}" sibTransId="{897EA9B7-D613-D04C-A1C5-2A4D02E545E8}"/>
    <dgm:cxn modelId="{63B9B399-830A-E347-958D-42E503B3BF07}" type="presOf" srcId="{34EE85DB-7775-044D-B42F-C78DD15BD40F}" destId="{50749501-198C-9745-A4FF-C3A0BC0184FE}" srcOrd="0" destOrd="0" presId="urn:microsoft.com/office/officeart/2008/layout/TitlePictureLineup"/>
    <dgm:cxn modelId="{ACB4F59C-6A46-8649-8D35-1037B97A7390}" type="presOf" srcId="{E2DBF8DC-E2AB-064F-85DE-9C28245AA1CA}" destId="{B968A639-BB4D-0947-92EF-3BA1314D8953}" srcOrd="0" destOrd="0" presId="urn:microsoft.com/office/officeart/2008/layout/TitlePictureLineup"/>
    <dgm:cxn modelId="{15C2369E-2090-BE4F-BC60-E76FA5948B28}" srcId="{42E301F7-979E-8442-B24C-7996D3F7FBED}" destId="{76397F4B-312E-EC4A-AA99-9BDFD833DA2F}" srcOrd="4" destOrd="0" parTransId="{EF9C36D5-39F7-D84D-93D3-49B12D48968C}" sibTransId="{3D1C0D27-B537-D142-92F6-4A2BBE6B52FA}"/>
    <dgm:cxn modelId="{DBFFC5A5-6FC6-3042-BA09-5186EE77C588}" type="presOf" srcId="{0CE682DB-9991-4844-B1BF-019B4BF34C45}" destId="{51511849-E613-5C45-BABD-5E95877A81EF}" srcOrd="0" destOrd="2" presId="urn:microsoft.com/office/officeart/2008/layout/TitlePictureLineup"/>
    <dgm:cxn modelId="{03B7BEB3-5169-7546-951F-2433FC1E4244}" type="presOf" srcId="{A2B611C3-9619-F14E-88FB-24C6F0C0B0F2}" destId="{D291BD4C-D1BA-844E-B5F6-C1902F75645B}" srcOrd="0" destOrd="4" presId="urn:microsoft.com/office/officeart/2008/layout/TitlePictureLineup"/>
    <dgm:cxn modelId="{1CC6EFB3-9A13-4F43-BAEB-B9FAE4BC3591}" type="presOf" srcId="{76397F4B-312E-EC4A-AA99-9BDFD833DA2F}" destId="{51511849-E613-5C45-BABD-5E95877A81EF}" srcOrd="0" destOrd="4" presId="urn:microsoft.com/office/officeart/2008/layout/TitlePictureLineup"/>
    <dgm:cxn modelId="{D65421B5-DAF6-8645-A6F1-1EF71A1CE358}" srcId="{55D31FD6-364F-D340-9D82-5E7E008C4D0A}" destId="{76D54F48-39EB-7B43-8BB1-FFD501EB3689}" srcOrd="0" destOrd="0" parTransId="{A893B2E5-0B29-194A-8D2F-599043BFA263}" sibTransId="{B6A13248-EAC9-8D48-BADA-35CC07E44420}"/>
    <dgm:cxn modelId="{A62695BD-31A2-D547-883D-5B073C1FEF77}" type="presOf" srcId="{8F4ABE20-47F6-674B-B8A3-DEF786877030}" destId="{D291BD4C-D1BA-844E-B5F6-C1902F75645B}" srcOrd="0" destOrd="2" presId="urn:microsoft.com/office/officeart/2008/layout/TitlePictureLineup"/>
    <dgm:cxn modelId="{592ED5BD-737C-5646-A525-00B4F1B109A1}" type="presOf" srcId="{A4C0839F-E308-334C-BCB1-1BCFCDF36FED}" destId="{51511849-E613-5C45-BABD-5E95877A81EF}" srcOrd="0" destOrd="0" presId="urn:microsoft.com/office/officeart/2008/layout/TitlePictureLineup"/>
    <dgm:cxn modelId="{6DD87BC5-1AC7-F749-8AB4-FCE5A9C345C9}" srcId="{34EE85DB-7775-044D-B42F-C78DD15BD40F}" destId="{51130EED-29FA-0742-926E-6840CE458719}" srcOrd="3" destOrd="0" parTransId="{8E0A1BAE-8925-894A-98DE-D8DC44AB8A03}" sibTransId="{56DFEE36-4165-0845-8597-ABE8FD7A5299}"/>
    <dgm:cxn modelId="{F9ECE8C9-2EF6-E344-B2E0-4AFAFA9425C8}" type="presOf" srcId="{42E301F7-979E-8442-B24C-7996D3F7FBED}" destId="{D1DD6C65-727A-B24E-9C45-85C0DE87FF7C}" srcOrd="0" destOrd="0" presId="urn:microsoft.com/office/officeart/2008/layout/TitlePictureLineup"/>
    <dgm:cxn modelId="{197D8BD0-D3A2-3046-82EA-2069E603E1B8}" type="presOf" srcId="{53D3DE0C-631A-1C4D-B095-5CB7E793DC81}" destId="{D291BD4C-D1BA-844E-B5F6-C1902F75645B}" srcOrd="0" destOrd="1" presId="urn:microsoft.com/office/officeart/2008/layout/TitlePictureLineup"/>
    <dgm:cxn modelId="{F7671AD4-42C2-3841-9E26-E315608A2B10}" srcId="{E2DBF8DC-E2AB-064F-85DE-9C28245AA1CA}" destId="{42E301F7-979E-8442-B24C-7996D3F7FBED}" srcOrd="2" destOrd="0" parTransId="{E90520E7-A85E-A94C-A3AC-FDE6C43BE4AE}" sibTransId="{92784384-7A8A-1349-831D-B07D98E54CEE}"/>
    <dgm:cxn modelId="{6B47EFE5-5A8D-4447-8AF9-EE7047FE5493}" srcId="{55D31FD6-364F-D340-9D82-5E7E008C4D0A}" destId="{F5A443CB-C9F5-4B4B-B04B-18817F4A2C14}" srcOrd="2" destOrd="0" parTransId="{66F8F39D-A3F7-7648-8C63-A1B978BFD66B}" sibTransId="{FF3CBD04-80CD-3F48-BEF6-1971883DD93D}"/>
    <dgm:cxn modelId="{5BEBC5F0-23B9-9849-8E74-A6D9567C6D54}" srcId="{34EE85DB-7775-044D-B42F-C78DD15BD40F}" destId="{A2B611C3-9619-F14E-88FB-24C6F0C0B0F2}" srcOrd="4" destOrd="0" parTransId="{49DA6946-24D1-F24D-A5B3-65577547AF5A}" sibTransId="{5C4F6D7F-2232-BB41-86ED-90F4BE2ED35D}"/>
    <dgm:cxn modelId="{F7C626F3-9E99-EF49-9D43-6AD61B7FF692}" type="presOf" srcId="{855AAA69-0055-A345-980E-4F82783986D2}" destId="{04B753C1-E68D-9D4F-AA05-FFC67DBB9AA9}" srcOrd="0" destOrd="1" presId="urn:microsoft.com/office/officeart/2008/layout/TitlePictureLineup"/>
    <dgm:cxn modelId="{23E6D3F7-72FB-4448-9434-37F4329EE603}" srcId="{34EE85DB-7775-044D-B42F-C78DD15BD40F}" destId="{53D3DE0C-631A-1C4D-B095-5CB7E793DC81}" srcOrd="1" destOrd="0" parTransId="{20A851F6-206C-4D4E-8A9D-2FF4193309DF}" sibTransId="{C3D544A6-F1DF-904D-A4A5-22FD9DB5D420}"/>
    <dgm:cxn modelId="{94BD9FED-24DC-994C-849D-25B8382555AF}" type="presParOf" srcId="{B968A639-BB4D-0947-92EF-3BA1314D8953}" destId="{58F08E95-ABE6-104B-A89C-5B8C16281D43}" srcOrd="0" destOrd="0" presId="urn:microsoft.com/office/officeart/2008/layout/TitlePictureLineup"/>
    <dgm:cxn modelId="{9AEF218F-30B7-9C4F-8499-67E2D64AD77A}" type="presParOf" srcId="{58F08E95-ABE6-104B-A89C-5B8C16281D43}" destId="{A6A9BDA8-ACBF-EB41-B4D3-4C61E2E47661}" srcOrd="0" destOrd="0" presId="urn:microsoft.com/office/officeart/2008/layout/TitlePictureLineup"/>
    <dgm:cxn modelId="{EC1C47AB-C386-C34D-9026-E2D393E4F39E}" type="presParOf" srcId="{58F08E95-ABE6-104B-A89C-5B8C16281D43}" destId="{7E13C925-8D23-A845-B9BE-5439473480EB}" srcOrd="1" destOrd="0" presId="urn:microsoft.com/office/officeart/2008/layout/TitlePictureLineup"/>
    <dgm:cxn modelId="{50AC740D-8DBD-5B46-8792-AF40DEF5270B}" type="presParOf" srcId="{58F08E95-ABE6-104B-A89C-5B8C16281D43}" destId="{04B753C1-E68D-9D4F-AA05-FFC67DBB9AA9}" srcOrd="2" destOrd="0" presId="urn:microsoft.com/office/officeart/2008/layout/TitlePictureLineup"/>
    <dgm:cxn modelId="{BF81F067-08E4-3046-AD91-312F25724AEF}" type="presParOf" srcId="{58F08E95-ABE6-104B-A89C-5B8C16281D43}" destId="{CF4D4946-7328-B845-991C-8282A3D6575A}" srcOrd="3" destOrd="0" presId="urn:microsoft.com/office/officeart/2008/layout/TitlePictureLineup"/>
    <dgm:cxn modelId="{D97EB0D2-2689-864D-9E28-DE4B753587A0}" type="presParOf" srcId="{B968A639-BB4D-0947-92EF-3BA1314D8953}" destId="{7DEF9DB2-62BB-C94E-A7D0-17F396C458ED}" srcOrd="1" destOrd="0" presId="urn:microsoft.com/office/officeart/2008/layout/TitlePictureLineup"/>
    <dgm:cxn modelId="{8B332A4B-BCBC-304A-B6AE-A319204993EF}" type="presParOf" srcId="{B968A639-BB4D-0947-92EF-3BA1314D8953}" destId="{5292D3F3-FA53-0249-B6FD-44951B630036}" srcOrd="2" destOrd="0" presId="urn:microsoft.com/office/officeart/2008/layout/TitlePictureLineup"/>
    <dgm:cxn modelId="{7A695EE2-BCA1-A04A-9698-BC7D539A7F82}" type="presParOf" srcId="{5292D3F3-FA53-0249-B6FD-44951B630036}" destId="{BF8F96E3-D087-DA48-8FEB-0E97D5BC7B50}" srcOrd="0" destOrd="0" presId="urn:microsoft.com/office/officeart/2008/layout/TitlePictureLineup"/>
    <dgm:cxn modelId="{E7F9D116-325B-8E4B-99A3-EE787D717054}" type="presParOf" srcId="{5292D3F3-FA53-0249-B6FD-44951B630036}" destId="{0189107F-BC8E-A649-A631-BB00F335E4DA}" srcOrd="1" destOrd="0" presId="urn:microsoft.com/office/officeart/2008/layout/TitlePictureLineup"/>
    <dgm:cxn modelId="{33FF2623-8959-0F4A-BFFE-6268C0B53032}" type="presParOf" srcId="{5292D3F3-FA53-0249-B6FD-44951B630036}" destId="{D291BD4C-D1BA-844E-B5F6-C1902F75645B}" srcOrd="2" destOrd="0" presId="urn:microsoft.com/office/officeart/2008/layout/TitlePictureLineup"/>
    <dgm:cxn modelId="{9D1AD559-AF33-1744-922C-AA12EEB5B761}" type="presParOf" srcId="{5292D3F3-FA53-0249-B6FD-44951B630036}" destId="{50749501-198C-9745-A4FF-C3A0BC0184FE}" srcOrd="3" destOrd="0" presId="urn:microsoft.com/office/officeart/2008/layout/TitlePictureLineup"/>
    <dgm:cxn modelId="{3E95B217-2E75-C443-AE49-BFCDB01B4D54}" type="presParOf" srcId="{B968A639-BB4D-0947-92EF-3BA1314D8953}" destId="{7FFC355B-62C2-1B43-AAF6-011C28EC7198}" srcOrd="3" destOrd="0" presId="urn:microsoft.com/office/officeart/2008/layout/TitlePictureLineup"/>
    <dgm:cxn modelId="{B5A586D9-1A2B-894C-AAF4-E6268226AC69}" type="presParOf" srcId="{B968A639-BB4D-0947-92EF-3BA1314D8953}" destId="{7FCA293E-18B4-7344-87A9-8B4F38E1EA88}" srcOrd="4" destOrd="0" presId="urn:microsoft.com/office/officeart/2008/layout/TitlePictureLineup"/>
    <dgm:cxn modelId="{65F206B6-03D1-9548-9E01-5C6C8AFD1125}" type="presParOf" srcId="{7FCA293E-18B4-7344-87A9-8B4F38E1EA88}" destId="{F613BA88-0048-4A4E-893B-2F50FC92B61D}" srcOrd="0" destOrd="0" presId="urn:microsoft.com/office/officeart/2008/layout/TitlePictureLineup"/>
    <dgm:cxn modelId="{38799D9D-C158-8841-BB8E-9E7064B0C176}" type="presParOf" srcId="{7FCA293E-18B4-7344-87A9-8B4F38E1EA88}" destId="{8ACDB233-2A1D-E944-9EC4-1E92EA7C1897}" srcOrd="1" destOrd="0" presId="urn:microsoft.com/office/officeart/2008/layout/TitlePictureLineup"/>
    <dgm:cxn modelId="{93D6C3D4-DD46-B644-914E-947403F649AF}" type="presParOf" srcId="{7FCA293E-18B4-7344-87A9-8B4F38E1EA88}" destId="{51511849-E613-5C45-BABD-5E95877A81EF}" srcOrd="2" destOrd="0" presId="urn:microsoft.com/office/officeart/2008/layout/TitlePictureLineup"/>
    <dgm:cxn modelId="{96BC1AF2-3046-E843-B112-627E95BC7594}" type="presParOf" srcId="{7FCA293E-18B4-7344-87A9-8B4F38E1EA88}" destId="{D1DD6C65-727A-B24E-9C45-85C0DE87FF7C}"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0BA1D-E95B-0348-BFAC-6BA6FC4DFDF3}" type="doc">
      <dgm:prSet loTypeId="urn:microsoft.com/office/officeart/2005/8/layout/hList6" loCatId="" qsTypeId="urn:microsoft.com/office/officeart/2005/8/quickstyle/simple1" qsCatId="simple" csTypeId="urn:microsoft.com/office/officeart/2005/8/colors/accent5_3" csCatId="accent5" phldr="1"/>
      <dgm:spPr/>
      <dgm:t>
        <a:bodyPr/>
        <a:lstStyle/>
        <a:p>
          <a:endParaRPr lang="en-US"/>
        </a:p>
      </dgm:t>
    </dgm:pt>
    <dgm:pt modelId="{1316C2FB-714E-F94D-A55B-683B41C34E21}">
      <dgm:prSet phldrT="[Text]"/>
      <dgm:spPr>
        <a:solidFill>
          <a:srgbClr val="D883FF"/>
        </a:solidFill>
      </dgm:spPr>
      <dgm:t>
        <a:bodyPr/>
        <a:lstStyle/>
        <a:p>
          <a:r>
            <a:rPr lang="en-US" b="1" u="sng" dirty="0"/>
            <a:t>Corn</a:t>
          </a:r>
          <a:endParaRPr lang="en-US" dirty="0"/>
        </a:p>
      </dgm:t>
    </dgm:pt>
    <dgm:pt modelId="{5E0C8741-BE75-3A41-ADBE-FFA66110E7E4}" type="parTrans" cxnId="{B0869267-F364-7E4D-9BFC-90941F4FDAA1}">
      <dgm:prSet/>
      <dgm:spPr/>
      <dgm:t>
        <a:bodyPr/>
        <a:lstStyle/>
        <a:p>
          <a:endParaRPr lang="en-US"/>
        </a:p>
      </dgm:t>
    </dgm:pt>
    <dgm:pt modelId="{4DCA1119-7372-A645-96B8-E467008D0174}" type="sibTrans" cxnId="{B0869267-F364-7E4D-9BFC-90941F4FDAA1}">
      <dgm:prSet/>
      <dgm:spPr/>
      <dgm:t>
        <a:bodyPr/>
        <a:lstStyle/>
        <a:p>
          <a:endParaRPr lang="en-US"/>
        </a:p>
      </dgm:t>
    </dgm:pt>
    <dgm:pt modelId="{C891BAE7-57EF-BA4B-B693-41B5CBB639FB}">
      <dgm:prSet phldrT="[Text]"/>
      <dgm:spPr/>
      <dgm:t>
        <a:bodyPr/>
        <a:lstStyle/>
        <a:p>
          <a:r>
            <a:rPr lang="en-US" b="1" u="sng" dirty="0"/>
            <a:t>Soybean</a:t>
          </a:r>
        </a:p>
      </dgm:t>
    </dgm:pt>
    <dgm:pt modelId="{2E110102-0F6F-A540-A07C-CB83FF650B76}" type="parTrans" cxnId="{A63F5BDF-EE01-9F46-8980-06F14A0F7304}">
      <dgm:prSet/>
      <dgm:spPr/>
      <dgm:t>
        <a:bodyPr/>
        <a:lstStyle/>
        <a:p>
          <a:endParaRPr lang="en-US"/>
        </a:p>
      </dgm:t>
    </dgm:pt>
    <dgm:pt modelId="{0EA801E4-94DF-F049-940D-18F9FEC00D5C}" type="sibTrans" cxnId="{A63F5BDF-EE01-9F46-8980-06F14A0F7304}">
      <dgm:prSet/>
      <dgm:spPr/>
      <dgm:t>
        <a:bodyPr/>
        <a:lstStyle/>
        <a:p>
          <a:endParaRPr lang="en-US"/>
        </a:p>
      </dgm:t>
    </dgm:pt>
    <dgm:pt modelId="{C27FEE93-F641-CA4A-9188-A75791BC2E3E}">
      <dgm:prSet phldrT="[Text]"/>
      <dgm:spPr>
        <a:solidFill>
          <a:srgbClr val="00B050"/>
        </a:solidFill>
      </dgm:spPr>
      <dgm:t>
        <a:bodyPr/>
        <a:lstStyle/>
        <a:p>
          <a:r>
            <a:rPr lang="en-US" b="1" u="sng" dirty="0"/>
            <a:t>Guayule</a:t>
          </a:r>
        </a:p>
      </dgm:t>
    </dgm:pt>
    <dgm:pt modelId="{D6308A19-7550-4043-85C4-CD2561B07166}" type="parTrans" cxnId="{06B99360-B654-C740-B094-FD96725F7319}">
      <dgm:prSet/>
      <dgm:spPr/>
      <dgm:t>
        <a:bodyPr/>
        <a:lstStyle/>
        <a:p>
          <a:endParaRPr lang="en-US"/>
        </a:p>
      </dgm:t>
    </dgm:pt>
    <dgm:pt modelId="{F286C7C4-A74C-7241-BCD0-13DB504CD2E8}" type="sibTrans" cxnId="{06B99360-B654-C740-B094-FD96725F7319}">
      <dgm:prSet/>
      <dgm:spPr/>
      <dgm:t>
        <a:bodyPr/>
        <a:lstStyle/>
        <a:p>
          <a:endParaRPr lang="en-US"/>
        </a:p>
      </dgm:t>
    </dgm:pt>
    <dgm:pt modelId="{1EB52C04-3988-7F40-ACFB-9673FEF376DC}">
      <dgm:prSet phldrT="[Text]"/>
      <dgm:spPr>
        <a:solidFill>
          <a:srgbClr val="D883FF"/>
        </a:solidFill>
      </dgm:spPr>
      <dgm:t>
        <a:bodyPr/>
        <a:lstStyle/>
        <a:p>
          <a:r>
            <a:rPr lang="en-US" dirty="0"/>
            <a:t>Ethanol </a:t>
          </a:r>
        </a:p>
      </dgm:t>
    </dgm:pt>
    <dgm:pt modelId="{BA38936F-F3E5-2046-8C20-1A6ED239A8A8}" type="parTrans" cxnId="{D4F6FD64-A99E-E641-B56C-829B3366FC81}">
      <dgm:prSet/>
      <dgm:spPr/>
      <dgm:t>
        <a:bodyPr/>
        <a:lstStyle/>
        <a:p>
          <a:endParaRPr lang="en-US"/>
        </a:p>
      </dgm:t>
    </dgm:pt>
    <dgm:pt modelId="{EDC3AAC7-7AF8-374F-9432-24118A6A7B24}" type="sibTrans" cxnId="{D4F6FD64-A99E-E641-B56C-829B3366FC81}">
      <dgm:prSet/>
      <dgm:spPr/>
      <dgm:t>
        <a:bodyPr/>
        <a:lstStyle/>
        <a:p>
          <a:endParaRPr lang="en-US"/>
        </a:p>
      </dgm:t>
    </dgm:pt>
    <dgm:pt modelId="{D214027B-D4F8-2446-BF56-73C3930CD08E}">
      <dgm:prSet phldrT="[Text]"/>
      <dgm:spPr>
        <a:solidFill>
          <a:srgbClr val="D883FF"/>
        </a:solidFill>
      </dgm:spPr>
      <dgm:t>
        <a:bodyPr/>
        <a:lstStyle/>
        <a:p>
          <a:r>
            <a:rPr lang="en-US" dirty="0"/>
            <a:t>Textiles</a:t>
          </a:r>
        </a:p>
      </dgm:t>
    </dgm:pt>
    <dgm:pt modelId="{0CA5807E-315B-7A42-A80F-94B56EC102BC}" type="parTrans" cxnId="{CC49F5D4-A064-E14D-8670-D8959356B92D}">
      <dgm:prSet/>
      <dgm:spPr/>
      <dgm:t>
        <a:bodyPr/>
        <a:lstStyle/>
        <a:p>
          <a:endParaRPr lang="en-US"/>
        </a:p>
      </dgm:t>
    </dgm:pt>
    <dgm:pt modelId="{FF6A82B5-71AF-8841-964D-C9F7B905955A}" type="sibTrans" cxnId="{CC49F5D4-A064-E14D-8670-D8959356B92D}">
      <dgm:prSet/>
      <dgm:spPr/>
      <dgm:t>
        <a:bodyPr/>
        <a:lstStyle/>
        <a:p>
          <a:endParaRPr lang="en-US"/>
        </a:p>
      </dgm:t>
    </dgm:pt>
    <dgm:pt modelId="{099E6715-869A-FE47-92EC-FDA0504C706B}">
      <dgm:prSet phldrT="[Text]"/>
      <dgm:spPr>
        <a:solidFill>
          <a:srgbClr val="D883FF"/>
        </a:solidFill>
      </dgm:spPr>
      <dgm:t>
        <a:bodyPr/>
        <a:lstStyle/>
        <a:p>
          <a:r>
            <a:rPr lang="en-US" dirty="0"/>
            <a:t>Biopolymers</a:t>
          </a:r>
        </a:p>
      </dgm:t>
    </dgm:pt>
    <dgm:pt modelId="{4DC1802E-CB57-8F41-ABE9-9215EDAA4258}" type="parTrans" cxnId="{CF7C4AD1-610F-9B45-8694-96CE69871940}">
      <dgm:prSet/>
      <dgm:spPr/>
      <dgm:t>
        <a:bodyPr/>
        <a:lstStyle/>
        <a:p>
          <a:endParaRPr lang="en-US"/>
        </a:p>
      </dgm:t>
    </dgm:pt>
    <dgm:pt modelId="{9910ABA0-A5A2-2044-AF78-2746F82E14F6}" type="sibTrans" cxnId="{CF7C4AD1-610F-9B45-8694-96CE69871940}">
      <dgm:prSet/>
      <dgm:spPr/>
      <dgm:t>
        <a:bodyPr/>
        <a:lstStyle/>
        <a:p>
          <a:endParaRPr lang="en-US"/>
        </a:p>
      </dgm:t>
    </dgm:pt>
    <dgm:pt modelId="{9684C0A0-0F81-D649-9CB3-37838428329B}">
      <dgm:prSet phldrT="[Text]"/>
      <dgm:spPr>
        <a:solidFill>
          <a:srgbClr val="D883FF"/>
        </a:solidFill>
      </dgm:spPr>
      <dgm:t>
        <a:bodyPr/>
        <a:lstStyle/>
        <a:p>
          <a:r>
            <a:rPr lang="en-US" dirty="0"/>
            <a:t>Xanthan gum</a:t>
          </a:r>
        </a:p>
      </dgm:t>
    </dgm:pt>
    <dgm:pt modelId="{C595D1AE-0484-DC4F-A4D8-2EA35A95FBDA}" type="parTrans" cxnId="{9D688C4E-FE55-EB48-8818-9C14550330D0}">
      <dgm:prSet/>
      <dgm:spPr/>
      <dgm:t>
        <a:bodyPr/>
        <a:lstStyle/>
        <a:p>
          <a:endParaRPr lang="en-US"/>
        </a:p>
      </dgm:t>
    </dgm:pt>
    <dgm:pt modelId="{E41BC8C9-2EDC-964B-9649-7D23BD64F4B5}" type="sibTrans" cxnId="{9D688C4E-FE55-EB48-8818-9C14550330D0}">
      <dgm:prSet/>
      <dgm:spPr/>
      <dgm:t>
        <a:bodyPr/>
        <a:lstStyle/>
        <a:p>
          <a:endParaRPr lang="en-US"/>
        </a:p>
      </dgm:t>
    </dgm:pt>
    <dgm:pt modelId="{CD8C0832-2981-0C46-BE0C-D1AEF074B43E}">
      <dgm:prSet phldrT="[Text]"/>
      <dgm:spPr>
        <a:solidFill>
          <a:srgbClr val="D883FF"/>
        </a:solidFill>
      </dgm:spPr>
      <dgm:t>
        <a:bodyPr/>
        <a:lstStyle/>
        <a:p>
          <a:r>
            <a:rPr lang="en-US" dirty="0"/>
            <a:t>Vitamin C and Vitamin E</a:t>
          </a:r>
        </a:p>
      </dgm:t>
    </dgm:pt>
    <dgm:pt modelId="{8EE28285-556B-3641-9BA1-475543B34DC8}" type="parTrans" cxnId="{914DB637-0B83-EA4F-8EC8-A45E1053A20C}">
      <dgm:prSet/>
      <dgm:spPr/>
      <dgm:t>
        <a:bodyPr/>
        <a:lstStyle/>
        <a:p>
          <a:endParaRPr lang="en-US"/>
        </a:p>
      </dgm:t>
    </dgm:pt>
    <dgm:pt modelId="{B3AD5D9A-17DE-F449-BF3D-65771DCBDA3F}" type="sibTrans" cxnId="{914DB637-0B83-EA4F-8EC8-A45E1053A20C}">
      <dgm:prSet/>
      <dgm:spPr/>
      <dgm:t>
        <a:bodyPr/>
        <a:lstStyle/>
        <a:p>
          <a:endParaRPr lang="en-US"/>
        </a:p>
      </dgm:t>
    </dgm:pt>
    <dgm:pt modelId="{C5E4AD04-3915-5842-B8FD-BC5CB6B630F3}">
      <dgm:prSet phldrT="[Text]"/>
      <dgm:spPr>
        <a:solidFill>
          <a:srgbClr val="D883FF"/>
        </a:solidFill>
      </dgm:spPr>
      <dgm:t>
        <a:bodyPr/>
        <a:lstStyle/>
        <a:p>
          <a:r>
            <a:rPr lang="en-US" dirty="0"/>
            <a:t>Amino acids</a:t>
          </a:r>
        </a:p>
      </dgm:t>
    </dgm:pt>
    <dgm:pt modelId="{CFA4A77E-6C6C-8249-9CD6-3E0A1553CA6F}" type="parTrans" cxnId="{25798426-F521-0B47-82CE-7C34DBD49ECA}">
      <dgm:prSet/>
      <dgm:spPr/>
      <dgm:t>
        <a:bodyPr/>
        <a:lstStyle/>
        <a:p>
          <a:endParaRPr lang="en-US"/>
        </a:p>
      </dgm:t>
    </dgm:pt>
    <dgm:pt modelId="{28EFC028-DBC5-3E4D-AC23-37EEBF9ED0A7}" type="sibTrans" cxnId="{25798426-F521-0B47-82CE-7C34DBD49ECA}">
      <dgm:prSet/>
      <dgm:spPr/>
      <dgm:t>
        <a:bodyPr/>
        <a:lstStyle/>
        <a:p>
          <a:endParaRPr lang="en-US"/>
        </a:p>
      </dgm:t>
    </dgm:pt>
    <dgm:pt modelId="{38F9380C-FF8D-584B-BC20-5676644ADB91}">
      <dgm:prSet phldrT="[Text]"/>
      <dgm:spPr>
        <a:solidFill>
          <a:srgbClr val="D883FF"/>
        </a:solidFill>
      </dgm:spPr>
      <dgm:t>
        <a:bodyPr/>
        <a:lstStyle/>
        <a:p>
          <a:r>
            <a:rPr lang="en-US" dirty="0"/>
            <a:t>Citric and lactic acid</a:t>
          </a:r>
        </a:p>
      </dgm:t>
    </dgm:pt>
    <dgm:pt modelId="{83BCDBDD-B82A-1544-A4A9-33DDD67A9603}" type="parTrans" cxnId="{3D0111EE-19EB-5248-AC6E-2E727F3793F3}">
      <dgm:prSet/>
      <dgm:spPr/>
      <dgm:t>
        <a:bodyPr/>
        <a:lstStyle/>
        <a:p>
          <a:endParaRPr lang="en-US"/>
        </a:p>
      </dgm:t>
    </dgm:pt>
    <dgm:pt modelId="{58E7C1C2-86A2-B745-828A-7947FDC3C8BC}" type="sibTrans" cxnId="{3D0111EE-19EB-5248-AC6E-2E727F3793F3}">
      <dgm:prSet/>
      <dgm:spPr/>
      <dgm:t>
        <a:bodyPr/>
        <a:lstStyle/>
        <a:p>
          <a:endParaRPr lang="en-US"/>
        </a:p>
      </dgm:t>
    </dgm:pt>
    <dgm:pt modelId="{555C7611-DDBA-814B-BFCD-20235E37EB91}">
      <dgm:prSet phldrT="[Text]"/>
      <dgm:spPr/>
      <dgm:t>
        <a:bodyPr/>
        <a:lstStyle/>
        <a:p>
          <a:r>
            <a:rPr lang="en-US" dirty="0"/>
            <a:t>Candles</a:t>
          </a:r>
        </a:p>
      </dgm:t>
    </dgm:pt>
    <dgm:pt modelId="{6AF3C229-A101-A44B-8327-7BDEF70DCCF4}" type="parTrans" cxnId="{148BF704-FF10-3E40-B128-A8332219A8AF}">
      <dgm:prSet/>
      <dgm:spPr/>
      <dgm:t>
        <a:bodyPr/>
        <a:lstStyle/>
        <a:p>
          <a:endParaRPr lang="en-US"/>
        </a:p>
      </dgm:t>
    </dgm:pt>
    <dgm:pt modelId="{B7169432-C6A4-AA4F-9E2C-607AFFE42414}" type="sibTrans" cxnId="{148BF704-FF10-3E40-B128-A8332219A8AF}">
      <dgm:prSet/>
      <dgm:spPr/>
      <dgm:t>
        <a:bodyPr/>
        <a:lstStyle/>
        <a:p>
          <a:endParaRPr lang="en-US"/>
        </a:p>
      </dgm:t>
    </dgm:pt>
    <dgm:pt modelId="{4B9700D7-3E6E-1544-B50A-DBFCC48F91D8}">
      <dgm:prSet phldrT="[Text]"/>
      <dgm:spPr/>
      <dgm:t>
        <a:bodyPr/>
        <a:lstStyle/>
        <a:p>
          <a:r>
            <a:rPr lang="en-US" dirty="0"/>
            <a:t>Textiles</a:t>
          </a:r>
        </a:p>
      </dgm:t>
    </dgm:pt>
    <dgm:pt modelId="{6CDBCDD2-9915-B14E-8018-035D4B66E3FA}" type="parTrans" cxnId="{C66EFC7D-B1F0-734A-A213-4FFB95F204D1}">
      <dgm:prSet/>
      <dgm:spPr/>
      <dgm:t>
        <a:bodyPr/>
        <a:lstStyle/>
        <a:p>
          <a:endParaRPr lang="en-US"/>
        </a:p>
      </dgm:t>
    </dgm:pt>
    <dgm:pt modelId="{D50A0DAE-0CF9-F744-8AB3-612639ED3C7C}" type="sibTrans" cxnId="{C66EFC7D-B1F0-734A-A213-4FFB95F204D1}">
      <dgm:prSet/>
      <dgm:spPr/>
      <dgm:t>
        <a:bodyPr/>
        <a:lstStyle/>
        <a:p>
          <a:endParaRPr lang="en-US"/>
        </a:p>
      </dgm:t>
    </dgm:pt>
    <dgm:pt modelId="{169F158A-1E17-D146-98DC-06DC2F4DC2F6}">
      <dgm:prSet phldrT="[Text]"/>
      <dgm:spPr/>
      <dgm:t>
        <a:bodyPr/>
        <a:lstStyle/>
        <a:p>
          <a:r>
            <a:rPr lang="en-US" dirty="0"/>
            <a:t>Ink and paints</a:t>
          </a:r>
        </a:p>
      </dgm:t>
    </dgm:pt>
    <dgm:pt modelId="{91C21DA6-DAA9-B748-BB95-E3EA1703E29A}" type="parTrans" cxnId="{86AC9D08-F165-3041-B68F-E498F70E7338}">
      <dgm:prSet/>
      <dgm:spPr/>
      <dgm:t>
        <a:bodyPr/>
        <a:lstStyle/>
        <a:p>
          <a:endParaRPr lang="en-US"/>
        </a:p>
      </dgm:t>
    </dgm:pt>
    <dgm:pt modelId="{AD46C93C-5420-9243-AB75-64D4B538C6DD}" type="sibTrans" cxnId="{86AC9D08-F165-3041-B68F-E498F70E7338}">
      <dgm:prSet/>
      <dgm:spPr/>
      <dgm:t>
        <a:bodyPr/>
        <a:lstStyle/>
        <a:p>
          <a:endParaRPr lang="en-US"/>
        </a:p>
      </dgm:t>
    </dgm:pt>
    <dgm:pt modelId="{AE2034AC-1B10-6344-8940-3E64CEA984C7}">
      <dgm:prSet phldrT="[Text]"/>
      <dgm:spPr/>
      <dgm:t>
        <a:bodyPr/>
        <a:lstStyle/>
        <a:p>
          <a:r>
            <a:rPr lang="en-US" dirty="0"/>
            <a:t>Adhesives</a:t>
          </a:r>
        </a:p>
      </dgm:t>
    </dgm:pt>
    <dgm:pt modelId="{B05DA5E2-5A70-A248-BF86-6365EEB87E2A}" type="parTrans" cxnId="{8F27F48A-A22F-7944-A33C-EE6434C49953}">
      <dgm:prSet/>
      <dgm:spPr/>
      <dgm:t>
        <a:bodyPr/>
        <a:lstStyle/>
        <a:p>
          <a:endParaRPr lang="en-US"/>
        </a:p>
      </dgm:t>
    </dgm:pt>
    <dgm:pt modelId="{5BAFE7E0-512C-B345-8D46-D65681064471}" type="sibTrans" cxnId="{8F27F48A-A22F-7944-A33C-EE6434C49953}">
      <dgm:prSet/>
      <dgm:spPr/>
      <dgm:t>
        <a:bodyPr/>
        <a:lstStyle/>
        <a:p>
          <a:endParaRPr lang="en-US"/>
        </a:p>
      </dgm:t>
    </dgm:pt>
    <dgm:pt modelId="{AB64EB71-16FA-8046-94F8-2A80883D3474}">
      <dgm:prSet phldrT="[Text]"/>
      <dgm:spPr/>
      <dgm:t>
        <a:bodyPr/>
        <a:lstStyle/>
        <a:p>
          <a:r>
            <a:rPr lang="en-US" dirty="0"/>
            <a:t>Cleaning supplies</a:t>
          </a:r>
        </a:p>
      </dgm:t>
    </dgm:pt>
    <dgm:pt modelId="{F0189F91-DCB7-4349-BF75-37B4AEA589B6}" type="parTrans" cxnId="{9404BCD2-547C-6149-83B2-41965B01CA11}">
      <dgm:prSet/>
      <dgm:spPr/>
      <dgm:t>
        <a:bodyPr/>
        <a:lstStyle/>
        <a:p>
          <a:endParaRPr lang="en-US"/>
        </a:p>
      </dgm:t>
    </dgm:pt>
    <dgm:pt modelId="{5E38A36B-7E86-EC48-AA33-714A6431F6BF}" type="sibTrans" cxnId="{9404BCD2-547C-6149-83B2-41965B01CA11}">
      <dgm:prSet/>
      <dgm:spPr/>
      <dgm:t>
        <a:bodyPr/>
        <a:lstStyle/>
        <a:p>
          <a:endParaRPr lang="en-US"/>
        </a:p>
      </dgm:t>
    </dgm:pt>
    <dgm:pt modelId="{30169421-2581-C24C-8E3E-0D01FEA23564}">
      <dgm:prSet phldrT="[Text]"/>
      <dgm:spPr/>
      <dgm:t>
        <a:bodyPr/>
        <a:lstStyle/>
        <a:p>
          <a:r>
            <a:rPr lang="en-US" dirty="0"/>
            <a:t>Shampoo</a:t>
          </a:r>
        </a:p>
      </dgm:t>
    </dgm:pt>
    <dgm:pt modelId="{5616696F-476A-D248-A6B0-2FBEA824C906}" type="parTrans" cxnId="{5929153D-47BA-F243-8EB1-3CD2A5096E8B}">
      <dgm:prSet/>
      <dgm:spPr/>
      <dgm:t>
        <a:bodyPr/>
        <a:lstStyle/>
        <a:p>
          <a:endParaRPr lang="en-US"/>
        </a:p>
      </dgm:t>
    </dgm:pt>
    <dgm:pt modelId="{D85A848C-D558-0D49-B66B-FDE3F1BBE6AC}" type="sibTrans" cxnId="{5929153D-47BA-F243-8EB1-3CD2A5096E8B}">
      <dgm:prSet/>
      <dgm:spPr/>
      <dgm:t>
        <a:bodyPr/>
        <a:lstStyle/>
        <a:p>
          <a:endParaRPr lang="en-US"/>
        </a:p>
      </dgm:t>
    </dgm:pt>
    <dgm:pt modelId="{5FEC7213-D9B2-364A-A865-47EB08FFF16B}">
      <dgm:prSet phldrT="[Text]"/>
      <dgm:spPr/>
      <dgm:t>
        <a:bodyPr/>
        <a:lstStyle/>
        <a:p>
          <a:r>
            <a:rPr lang="en-US" dirty="0"/>
            <a:t>Hand sanitizer</a:t>
          </a:r>
        </a:p>
      </dgm:t>
    </dgm:pt>
    <dgm:pt modelId="{DB724ABD-1434-1F47-812E-EAC8E5DB8833}" type="parTrans" cxnId="{C40B9382-219A-4843-B59E-04E1F43BD49E}">
      <dgm:prSet/>
      <dgm:spPr/>
      <dgm:t>
        <a:bodyPr/>
        <a:lstStyle/>
        <a:p>
          <a:endParaRPr lang="en-US"/>
        </a:p>
      </dgm:t>
    </dgm:pt>
    <dgm:pt modelId="{A0386BD5-B595-5943-ACC1-BDA0E9533F8A}" type="sibTrans" cxnId="{C40B9382-219A-4843-B59E-04E1F43BD49E}">
      <dgm:prSet/>
      <dgm:spPr/>
      <dgm:t>
        <a:bodyPr/>
        <a:lstStyle/>
        <a:p>
          <a:endParaRPr lang="en-US"/>
        </a:p>
      </dgm:t>
    </dgm:pt>
    <dgm:pt modelId="{3C16E166-E473-C649-8A8E-E42FFE7E133E}">
      <dgm:prSet phldrT="[Text]"/>
      <dgm:spPr/>
      <dgm:t>
        <a:bodyPr/>
        <a:lstStyle/>
        <a:p>
          <a:r>
            <a:rPr lang="en-US" dirty="0"/>
            <a:t>Biodiesel</a:t>
          </a:r>
        </a:p>
      </dgm:t>
    </dgm:pt>
    <dgm:pt modelId="{AF43112C-5965-E145-B107-92A62D46389D}" type="parTrans" cxnId="{96FA8A82-B2D2-E446-B9AE-8841B43C5995}">
      <dgm:prSet/>
      <dgm:spPr/>
      <dgm:t>
        <a:bodyPr/>
        <a:lstStyle/>
        <a:p>
          <a:endParaRPr lang="en-US"/>
        </a:p>
      </dgm:t>
    </dgm:pt>
    <dgm:pt modelId="{9C28998C-C96E-644F-9F21-DA9B6A834CA6}" type="sibTrans" cxnId="{96FA8A82-B2D2-E446-B9AE-8841B43C5995}">
      <dgm:prSet/>
      <dgm:spPr/>
      <dgm:t>
        <a:bodyPr/>
        <a:lstStyle/>
        <a:p>
          <a:endParaRPr lang="en-US"/>
        </a:p>
      </dgm:t>
    </dgm:pt>
    <dgm:pt modelId="{21BAB972-D237-2D42-8E88-6B9F3DA912E9}">
      <dgm:prSet phldrT="[Text]"/>
      <dgm:spPr>
        <a:solidFill>
          <a:srgbClr val="00B050"/>
        </a:solidFill>
      </dgm:spPr>
      <dgm:t>
        <a:bodyPr/>
        <a:lstStyle/>
        <a:p>
          <a:r>
            <a:rPr lang="en-US" dirty="0"/>
            <a:t>Natural rubber</a:t>
          </a:r>
        </a:p>
      </dgm:t>
    </dgm:pt>
    <dgm:pt modelId="{B3FD2D55-CE45-9E41-8927-271523FB9081}" type="parTrans" cxnId="{27C71BD8-3682-EC47-A5D8-6A2B0661D1FA}">
      <dgm:prSet/>
      <dgm:spPr/>
      <dgm:t>
        <a:bodyPr/>
        <a:lstStyle/>
        <a:p>
          <a:endParaRPr lang="en-US"/>
        </a:p>
      </dgm:t>
    </dgm:pt>
    <dgm:pt modelId="{40A013DB-0DA2-C044-95C9-5467D7B9B5E7}" type="sibTrans" cxnId="{27C71BD8-3682-EC47-A5D8-6A2B0661D1FA}">
      <dgm:prSet/>
      <dgm:spPr/>
      <dgm:t>
        <a:bodyPr/>
        <a:lstStyle/>
        <a:p>
          <a:endParaRPr lang="en-US"/>
        </a:p>
      </dgm:t>
    </dgm:pt>
    <dgm:pt modelId="{7DF1916F-1B30-C645-A6F8-0CF5E82BCF3D}">
      <dgm:prSet phldrT="[Text]"/>
      <dgm:spPr>
        <a:solidFill>
          <a:srgbClr val="00B050"/>
        </a:solidFill>
      </dgm:spPr>
      <dgm:t>
        <a:bodyPr/>
        <a:lstStyle/>
        <a:p>
          <a:r>
            <a:rPr lang="en-US" dirty="0"/>
            <a:t>Organic resins</a:t>
          </a:r>
        </a:p>
      </dgm:t>
    </dgm:pt>
    <dgm:pt modelId="{E68C0A3D-6D23-114D-B129-416ED00BE4F9}" type="parTrans" cxnId="{44F0C1EE-AA27-3440-8AA5-DF24F6F5A444}">
      <dgm:prSet/>
      <dgm:spPr/>
      <dgm:t>
        <a:bodyPr/>
        <a:lstStyle/>
        <a:p>
          <a:endParaRPr lang="en-US"/>
        </a:p>
      </dgm:t>
    </dgm:pt>
    <dgm:pt modelId="{0F32CD42-F970-D54E-B8AF-B8C578B8E0E8}" type="sibTrans" cxnId="{44F0C1EE-AA27-3440-8AA5-DF24F6F5A444}">
      <dgm:prSet/>
      <dgm:spPr/>
      <dgm:t>
        <a:bodyPr/>
        <a:lstStyle/>
        <a:p>
          <a:endParaRPr lang="en-US"/>
        </a:p>
      </dgm:t>
    </dgm:pt>
    <dgm:pt modelId="{062C650F-D333-574D-B1EC-7508CCD5E3E5}">
      <dgm:prSet phldrT="[Text]"/>
      <dgm:spPr>
        <a:solidFill>
          <a:srgbClr val="00B050"/>
        </a:solidFill>
      </dgm:spPr>
      <dgm:t>
        <a:bodyPr/>
        <a:lstStyle/>
        <a:p>
          <a:r>
            <a:rPr lang="en-US" dirty="0"/>
            <a:t>Biodiesel</a:t>
          </a:r>
        </a:p>
      </dgm:t>
    </dgm:pt>
    <dgm:pt modelId="{E01A1041-A807-E140-BB90-316447A470BB}" type="parTrans" cxnId="{F2B6F72F-8DF9-BD46-8D2B-8B795816044E}">
      <dgm:prSet/>
      <dgm:spPr/>
      <dgm:t>
        <a:bodyPr/>
        <a:lstStyle/>
        <a:p>
          <a:endParaRPr lang="en-US"/>
        </a:p>
      </dgm:t>
    </dgm:pt>
    <dgm:pt modelId="{D27F633D-89C3-7B4E-8300-123B4B326718}" type="sibTrans" cxnId="{F2B6F72F-8DF9-BD46-8D2B-8B795816044E}">
      <dgm:prSet/>
      <dgm:spPr/>
      <dgm:t>
        <a:bodyPr/>
        <a:lstStyle/>
        <a:p>
          <a:endParaRPr lang="en-US"/>
        </a:p>
      </dgm:t>
    </dgm:pt>
    <dgm:pt modelId="{90E40BBB-1752-344B-8740-BC693879FA48}" type="pres">
      <dgm:prSet presAssocID="{DFF0BA1D-E95B-0348-BFAC-6BA6FC4DFDF3}" presName="Name0" presStyleCnt="0">
        <dgm:presLayoutVars>
          <dgm:dir/>
          <dgm:resizeHandles val="exact"/>
        </dgm:presLayoutVars>
      </dgm:prSet>
      <dgm:spPr/>
    </dgm:pt>
    <dgm:pt modelId="{CE643BD1-C2E8-CF41-AE27-2D73C670D6F7}" type="pres">
      <dgm:prSet presAssocID="{1316C2FB-714E-F94D-A55B-683B41C34E21}" presName="node" presStyleLbl="node1" presStyleIdx="0" presStyleCnt="3">
        <dgm:presLayoutVars>
          <dgm:bulletEnabled val="1"/>
        </dgm:presLayoutVars>
      </dgm:prSet>
      <dgm:spPr/>
    </dgm:pt>
    <dgm:pt modelId="{56CB958B-F66A-7846-A1FC-2436194DECA9}" type="pres">
      <dgm:prSet presAssocID="{4DCA1119-7372-A645-96B8-E467008D0174}" presName="sibTrans" presStyleCnt="0"/>
      <dgm:spPr/>
    </dgm:pt>
    <dgm:pt modelId="{B73BFFEC-9263-1E4E-90D4-E37B37166B08}" type="pres">
      <dgm:prSet presAssocID="{C891BAE7-57EF-BA4B-B693-41B5CBB639FB}" presName="node" presStyleLbl="node1" presStyleIdx="1" presStyleCnt="3">
        <dgm:presLayoutVars>
          <dgm:bulletEnabled val="1"/>
        </dgm:presLayoutVars>
      </dgm:prSet>
      <dgm:spPr/>
    </dgm:pt>
    <dgm:pt modelId="{78C0BE7A-C3A8-EB43-B861-DCAACAD90CAE}" type="pres">
      <dgm:prSet presAssocID="{0EA801E4-94DF-F049-940D-18F9FEC00D5C}" presName="sibTrans" presStyleCnt="0"/>
      <dgm:spPr/>
    </dgm:pt>
    <dgm:pt modelId="{C20D75B3-3762-7F41-AA81-52AB8E994D53}" type="pres">
      <dgm:prSet presAssocID="{C27FEE93-F641-CA4A-9188-A75791BC2E3E}" presName="node" presStyleLbl="node1" presStyleIdx="2" presStyleCnt="3">
        <dgm:presLayoutVars>
          <dgm:bulletEnabled val="1"/>
        </dgm:presLayoutVars>
      </dgm:prSet>
      <dgm:spPr/>
    </dgm:pt>
  </dgm:ptLst>
  <dgm:cxnLst>
    <dgm:cxn modelId="{148BF704-FF10-3E40-B128-A8332219A8AF}" srcId="{C891BAE7-57EF-BA4B-B693-41B5CBB639FB}" destId="{555C7611-DDBA-814B-BFCD-20235E37EB91}" srcOrd="0" destOrd="0" parTransId="{6AF3C229-A101-A44B-8327-7BDEF70DCCF4}" sibTransId="{B7169432-C6A4-AA4F-9E2C-607AFFE42414}"/>
    <dgm:cxn modelId="{86AC9D08-F165-3041-B68F-E498F70E7338}" srcId="{C891BAE7-57EF-BA4B-B693-41B5CBB639FB}" destId="{169F158A-1E17-D146-98DC-06DC2F4DC2F6}" srcOrd="2" destOrd="0" parTransId="{91C21DA6-DAA9-B748-BB95-E3EA1703E29A}" sibTransId="{AD46C93C-5420-9243-AB75-64D4B538C6DD}"/>
    <dgm:cxn modelId="{33FB3F19-DE89-3142-B702-19FCD693AAA7}" type="presOf" srcId="{062C650F-D333-574D-B1EC-7508CCD5E3E5}" destId="{C20D75B3-3762-7F41-AA81-52AB8E994D53}" srcOrd="0" destOrd="3" presId="urn:microsoft.com/office/officeart/2005/8/layout/hList6"/>
    <dgm:cxn modelId="{25798426-F521-0B47-82CE-7C34DBD49ECA}" srcId="{1316C2FB-714E-F94D-A55B-683B41C34E21}" destId="{C5E4AD04-3915-5842-B8FD-BC5CB6B630F3}" srcOrd="4" destOrd="0" parTransId="{CFA4A77E-6C6C-8249-9CD6-3E0A1553CA6F}" sibTransId="{28EFC028-DBC5-3E4D-AC23-37EEBF9ED0A7}"/>
    <dgm:cxn modelId="{F2B6F72F-8DF9-BD46-8D2B-8B795816044E}" srcId="{C27FEE93-F641-CA4A-9188-A75791BC2E3E}" destId="{062C650F-D333-574D-B1EC-7508CCD5E3E5}" srcOrd="2" destOrd="0" parTransId="{E01A1041-A807-E140-BB90-316447A470BB}" sibTransId="{D27F633D-89C3-7B4E-8300-123B4B326718}"/>
    <dgm:cxn modelId="{04186933-E927-0340-B457-8B2B1C5817E7}" type="presOf" srcId="{9684C0A0-0F81-D649-9CB3-37838428329B}" destId="{CE643BD1-C2E8-CF41-AE27-2D73C670D6F7}" srcOrd="0" destOrd="3" presId="urn:microsoft.com/office/officeart/2005/8/layout/hList6"/>
    <dgm:cxn modelId="{914DB637-0B83-EA4F-8EC8-A45E1053A20C}" srcId="{1316C2FB-714E-F94D-A55B-683B41C34E21}" destId="{CD8C0832-2981-0C46-BE0C-D1AEF074B43E}" srcOrd="3" destOrd="0" parTransId="{8EE28285-556B-3641-9BA1-475543B34DC8}" sibTransId="{B3AD5D9A-17DE-F449-BF3D-65771DCBDA3F}"/>
    <dgm:cxn modelId="{5929153D-47BA-F243-8EB1-3CD2A5096E8B}" srcId="{C891BAE7-57EF-BA4B-B693-41B5CBB639FB}" destId="{30169421-2581-C24C-8E3E-0D01FEA23564}" srcOrd="5" destOrd="0" parTransId="{5616696F-476A-D248-A6B0-2FBEA824C906}" sibTransId="{D85A848C-D558-0D49-B66B-FDE3F1BBE6AC}"/>
    <dgm:cxn modelId="{06B99360-B654-C740-B094-FD96725F7319}" srcId="{DFF0BA1D-E95B-0348-BFAC-6BA6FC4DFDF3}" destId="{C27FEE93-F641-CA4A-9188-A75791BC2E3E}" srcOrd="2" destOrd="0" parTransId="{D6308A19-7550-4043-85C4-CD2561B07166}" sibTransId="{F286C7C4-A74C-7241-BCD0-13DB504CD2E8}"/>
    <dgm:cxn modelId="{98E8AA60-3D2C-0D48-BFF7-307CEE05C866}" type="presOf" srcId="{C5E4AD04-3915-5842-B8FD-BC5CB6B630F3}" destId="{CE643BD1-C2E8-CF41-AE27-2D73C670D6F7}" srcOrd="0" destOrd="5" presId="urn:microsoft.com/office/officeart/2005/8/layout/hList6"/>
    <dgm:cxn modelId="{D4F6FD64-A99E-E641-B56C-829B3366FC81}" srcId="{1316C2FB-714E-F94D-A55B-683B41C34E21}" destId="{1EB52C04-3988-7F40-ACFB-9673FEF376DC}" srcOrd="6" destOrd="0" parTransId="{BA38936F-F3E5-2046-8C20-1A6ED239A8A8}" sibTransId="{EDC3AAC7-7AF8-374F-9432-24118A6A7B24}"/>
    <dgm:cxn modelId="{D8788A45-FC8E-E447-BBE8-D72A8F64D1BE}" type="presOf" srcId="{DFF0BA1D-E95B-0348-BFAC-6BA6FC4DFDF3}" destId="{90E40BBB-1752-344B-8740-BC693879FA48}" srcOrd="0" destOrd="0" presId="urn:microsoft.com/office/officeart/2005/8/layout/hList6"/>
    <dgm:cxn modelId="{B0869267-F364-7E4D-9BFC-90941F4FDAA1}" srcId="{DFF0BA1D-E95B-0348-BFAC-6BA6FC4DFDF3}" destId="{1316C2FB-714E-F94D-A55B-683B41C34E21}" srcOrd="0" destOrd="0" parTransId="{5E0C8741-BE75-3A41-ADBE-FFA66110E7E4}" sibTransId="{4DCA1119-7372-A645-96B8-E467008D0174}"/>
    <dgm:cxn modelId="{9D688C4E-FE55-EB48-8818-9C14550330D0}" srcId="{1316C2FB-714E-F94D-A55B-683B41C34E21}" destId="{9684C0A0-0F81-D649-9CB3-37838428329B}" srcOrd="2" destOrd="0" parTransId="{C595D1AE-0484-DC4F-A4D8-2EA35A95FBDA}" sibTransId="{E41BC8C9-2EDC-964B-9649-7D23BD64F4B5}"/>
    <dgm:cxn modelId="{114CAE4E-6291-7945-B312-25AD5BD0747D}" type="presOf" srcId="{1EB52C04-3988-7F40-ACFB-9673FEF376DC}" destId="{CE643BD1-C2E8-CF41-AE27-2D73C670D6F7}" srcOrd="0" destOrd="7" presId="urn:microsoft.com/office/officeart/2005/8/layout/hList6"/>
    <dgm:cxn modelId="{65BE0F7D-A5DA-F445-90F3-7BC3F578474F}" type="presOf" srcId="{AE2034AC-1B10-6344-8940-3E64CEA984C7}" destId="{B73BFFEC-9263-1E4E-90D4-E37B37166B08}" srcOrd="0" destOrd="4" presId="urn:microsoft.com/office/officeart/2005/8/layout/hList6"/>
    <dgm:cxn modelId="{C66EFC7D-B1F0-734A-A213-4FFB95F204D1}" srcId="{C891BAE7-57EF-BA4B-B693-41B5CBB639FB}" destId="{4B9700D7-3E6E-1544-B50A-DBFCC48F91D8}" srcOrd="1" destOrd="0" parTransId="{6CDBCDD2-9915-B14E-8018-035D4B66E3FA}" sibTransId="{D50A0DAE-0CF9-F744-8AB3-612639ED3C7C}"/>
    <dgm:cxn modelId="{311BCE81-82DD-624D-954F-141F2544745C}" type="presOf" srcId="{CD8C0832-2981-0C46-BE0C-D1AEF074B43E}" destId="{CE643BD1-C2E8-CF41-AE27-2D73C670D6F7}" srcOrd="0" destOrd="4" presId="urn:microsoft.com/office/officeart/2005/8/layout/hList6"/>
    <dgm:cxn modelId="{96FA8A82-B2D2-E446-B9AE-8841B43C5995}" srcId="{C891BAE7-57EF-BA4B-B693-41B5CBB639FB}" destId="{3C16E166-E473-C649-8A8E-E42FFE7E133E}" srcOrd="7" destOrd="0" parTransId="{AF43112C-5965-E145-B107-92A62D46389D}" sibTransId="{9C28998C-C96E-644F-9F21-DA9B6A834CA6}"/>
    <dgm:cxn modelId="{C40B9382-219A-4843-B59E-04E1F43BD49E}" srcId="{C891BAE7-57EF-BA4B-B693-41B5CBB639FB}" destId="{5FEC7213-D9B2-364A-A865-47EB08FFF16B}" srcOrd="6" destOrd="0" parTransId="{DB724ABD-1434-1F47-812E-EAC8E5DB8833}" sibTransId="{A0386BD5-B595-5943-ACC1-BDA0E9533F8A}"/>
    <dgm:cxn modelId="{A0B91D88-8074-B14B-AD2F-164838998BF8}" type="presOf" srcId="{21BAB972-D237-2D42-8E88-6B9F3DA912E9}" destId="{C20D75B3-3762-7F41-AA81-52AB8E994D53}" srcOrd="0" destOrd="1" presId="urn:microsoft.com/office/officeart/2005/8/layout/hList6"/>
    <dgm:cxn modelId="{8F27F48A-A22F-7944-A33C-EE6434C49953}" srcId="{C891BAE7-57EF-BA4B-B693-41B5CBB639FB}" destId="{AE2034AC-1B10-6344-8940-3E64CEA984C7}" srcOrd="3" destOrd="0" parTransId="{B05DA5E2-5A70-A248-BF86-6365EEB87E2A}" sibTransId="{5BAFE7E0-512C-B345-8D46-D65681064471}"/>
    <dgm:cxn modelId="{B8C1A38F-ADA8-8343-8516-40C01F4E4C9D}" type="presOf" srcId="{555C7611-DDBA-814B-BFCD-20235E37EB91}" destId="{B73BFFEC-9263-1E4E-90D4-E37B37166B08}" srcOrd="0" destOrd="1" presId="urn:microsoft.com/office/officeart/2005/8/layout/hList6"/>
    <dgm:cxn modelId="{14B487A2-4C7F-5F48-BC84-9F8C8F9C6A93}" type="presOf" srcId="{C27FEE93-F641-CA4A-9188-A75791BC2E3E}" destId="{C20D75B3-3762-7F41-AA81-52AB8E994D53}" srcOrd="0" destOrd="0" presId="urn:microsoft.com/office/officeart/2005/8/layout/hList6"/>
    <dgm:cxn modelId="{BF9BE0A9-FB29-FE44-AB39-FE2B1B13B1F4}" type="presOf" srcId="{1316C2FB-714E-F94D-A55B-683B41C34E21}" destId="{CE643BD1-C2E8-CF41-AE27-2D73C670D6F7}" srcOrd="0" destOrd="0" presId="urn:microsoft.com/office/officeart/2005/8/layout/hList6"/>
    <dgm:cxn modelId="{B7C8F8B3-5F75-9945-B1F8-D670DD33A148}" type="presOf" srcId="{7DF1916F-1B30-C645-A6F8-0CF5E82BCF3D}" destId="{C20D75B3-3762-7F41-AA81-52AB8E994D53}" srcOrd="0" destOrd="2" presId="urn:microsoft.com/office/officeart/2005/8/layout/hList6"/>
    <dgm:cxn modelId="{3051D6BD-D3E0-EF44-B5B8-DD89F88F7810}" type="presOf" srcId="{38F9380C-FF8D-584B-BC20-5676644ADB91}" destId="{CE643BD1-C2E8-CF41-AE27-2D73C670D6F7}" srcOrd="0" destOrd="6" presId="urn:microsoft.com/office/officeart/2005/8/layout/hList6"/>
    <dgm:cxn modelId="{D129E4BE-A43C-9E47-AAC1-A63E2B25E115}" type="presOf" srcId="{169F158A-1E17-D146-98DC-06DC2F4DC2F6}" destId="{B73BFFEC-9263-1E4E-90D4-E37B37166B08}" srcOrd="0" destOrd="3" presId="urn:microsoft.com/office/officeart/2005/8/layout/hList6"/>
    <dgm:cxn modelId="{6D3807C0-791B-4B43-935B-AD36DD86C7CC}" type="presOf" srcId="{4B9700D7-3E6E-1544-B50A-DBFCC48F91D8}" destId="{B73BFFEC-9263-1E4E-90D4-E37B37166B08}" srcOrd="0" destOrd="2" presId="urn:microsoft.com/office/officeart/2005/8/layout/hList6"/>
    <dgm:cxn modelId="{1D9BF5C5-300E-5D4E-A962-C31D71312F7C}" type="presOf" srcId="{099E6715-869A-FE47-92EC-FDA0504C706B}" destId="{CE643BD1-C2E8-CF41-AE27-2D73C670D6F7}" srcOrd="0" destOrd="2" presId="urn:microsoft.com/office/officeart/2005/8/layout/hList6"/>
    <dgm:cxn modelId="{3AFB02CC-BA27-1E46-8F40-0ECD6DA84D46}" type="presOf" srcId="{30169421-2581-C24C-8E3E-0D01FEA23564}" destId="{B73BFFEC-9263-1E4E-90D4-E37B37166B08}" srcOrd="0" destOrd="6" presId="urn:microsoft.com/office/officeart/2005/8/layout/hList6"/>
    <dgm:cxn modelId="{CF7C4AD1-610F-9B45-8694-96CE69871940}" srcId="{1316C2FB-714E-F94D-A55B-683B41C34E21}" destId="{099E6715-869A-FE47-92EC-FDA0504C706B}" srcOrd="1" destOrd="0" parTransId="{4DC1802E-CB57-8F41-ABE9-9215EDAA4258}" sibTransId="{9910ABA0-A5A2-2044-AF78-2746F82E14F6}"/>
    <dgm:cxn modelId="{9404BCD2-547C-6149-83B2-41965B01CA11}" srcId="{C891BAE7-57EF-BA4B-B693-41B5CBB639FB}" destId="{AB64EB71-16FA-8046-94F8-2A80883D3474}" srcOrd="4" destOrd="0" parTransId="{F0189F91-DCB7-4349-BF75-37B4AEA589B6}" sibTransId="{5E38A36B-7E86-EC48-AA33-714A6431F6BF}"/>
    <dgm:cxn modelId="{CC49F5D4-A064-E14D-8670-D8959356B92D}" srcId="{1316C2FB-714E-F94D-A55B-683B41C34E21}" destId="{D214027B-D4F8-2446-BF56-73C3930CD08E}" srcOrd="0" destOrd="0" parTransId="{0CA5807E-315B-7A42-A80F-94B56EC102BC}" sibTransId="{FF6A82B5-71AF-8841-964D-C9F7B905955A}"/>
    <dgm:cxn modelId="{27C71BD8-3682-EC47-A5D8-6A2B0661D1FA}" srcId="{C27FEE93-F641-CA4A-9188-A75791BC2E3E}" destId="{21BAB972-D237-2D42-8E88-6B9F3DA912E9}" srcOrd="0" destOrd="0" parTransId="{B3FD2D55-CE45-9E41-8927-271523FB9081}" sibTransId="{40A013DB-0DA2-C044-95C9-5467D7B9B5E7}"/>
    <dgm:cxn modelId="{A63F5BDF-EE01-9F46-8980-06F14A0F7304}" srcId="{DFF0BA1D-E95B-0348-BFAC-6BA6FC4DFDF3}" destId="{C891BAE7-57EF-BA4B-B693-41B5CBB639FB}" srcOrd="1" destOrd="0" parTransId="{2E110102-0F6F-A540-A07C-CB83FF650B76}" sibTransId="{0EA801E4-94DF-F049-940D-18F9FEC00D5C}"/>
    <dgm:cxn modelId="{A810AEE3-5032-AB46-9935-103A3E84F5DD}" type="presOf" srcId="{3C16E166-E473-C649-8A8E-E42FFE7E133E}" destId="{B73BFFEC-9263-1E4E-90D4-E37B37166B08}" srcOrd="0" destOrd="8" presId="urn:microsoft.com/office/officeart/2005/8/layout/hList6"/>
    <dgm:cxn modelId="{995B6DE8-FF9F-8D4B-B7B0-5E21864D1EB0}" type="presOf" srcId="{AB64EB71-16FA-8046-94F8-2A80883D3474}" destId="{B73BFFEC-9263-1E4E-90D4-E37B37166B08}" srcOrd="0" destOrd="5" presId="urn:microsoft.com/office/officeart/2005/8/layout/hList6"/>
    <dgm:cxn modelId="{673571E8-9F44-F743-8097-E24FD5AB314C}" type="presOf" srcId="{D214027B-D4F8-2446-BF56-73C3930CD08E}" destId="{CE643BD1-C2E8-CF41-AE27-2D73C670D6F7}" srcOrd="0" destOrd="1" presId="urn:microsoft.com/office/officeart/2005/8/layout/hList6"/>
    <dgm:cxn modelId="{3D0111EE-19EB-5248-AC6E-2E727F3793F3}" srcId="{1316C2FB-714E-F94D-A55B-683B41C34E21}" destId="{38F9380C-FF8D-584B-BC20-5676644ADB91}" srcOrd="5" destOrd="0" parTransId="{83BCDBDD-B82A-1544-A4A9-33DDD67A9603}" sibTransId="{58E7C1C2-86A2-B745-828A-7947FDC3C8BC}"/>
    <dgm:cxn modelId="{44F0C1EE-AA27-3440-8AA5-DF24F6F5A444}" srcId="{C27FEE93-F641-CA4A-9188-A75791BC2E3E}" destId="{7DF1916F-1B30-C645-A6F8-0CF5E82BCF3D}" srcOrd="1" destOrd="0" parTransId="{E68C0A3D-6D23-114D-B129-416ED00BE4F9}" sibTransId="{0F32CD42-F970-D54E-B8AF-B8C578B8E0E8}"/>
    <dgm:cxn modelId="{5EF04CF4-B169-0541-8E6B-1A18B48AF715}" type="presOf" srcId="{C891BAE7-57EF-BA4B-B693-41B5CBB639FB}" destId="{B73BFFEC-9263-1E4E-90D4-E37B37166B08}" srcOrd="0" destOrd="0" presId="urn:microsoft.com/office/officeart/2005/8/layout/hList6"/>
    <dgm:cxn modelId="{83929CFF-4D4D-E44B-9A35-03EFC0680E6D}" type="presOf" srcId="{5FEC7213-D9B2-364A-A865-47EB08FFF16B}" destId="{B73BFFEC-9263-1E4E-90D4-E37B37166B08}" srcOrd="0" destOrd="7" presId="urn:microsoft.com/office/officeart/2005/8/layout/hList6"/>
    <dgm:cxn modelId="{41A2523B-5CDE-FD4F-A445-2F3C6DCDEB60}" type="presParOf" srcId="{90E40BBB-1752-344B-8740-BC693879FA48}" destId="{CE643BD1-C2E8-CF41-AE27-2D73C670D6F7}" srcOrd="0" destOrd="0" presId="urn:microsoft.com/office/officeart/2005/8/layout/hList6"/>
    <dgm:cxn modelId="{16EF2F04-D030-A946-A941-5F38D17DC358}" type="presParOf" srcId="{90E40BBB-1752-344B-8740-BC693879FA48}" destId="{56CB958B-F66A-7846-A1FC-2436194DECA9}" srcOrd="1" destOrd="0" presId="urn:microsoft.com/office/officeart/2005/8/layout/hList6"/>
    <dgm:cxn modelId="{E84FAD81-DDC8-9D40-B3EF-429E6E448774}" type="presParOf" srcId="{90E40BBB-1752-344B-8740-BC693879FA48}" destId="{B73BFFEC-9263-1E4E-90D4-E37B37166B08}" srcOrd="2" destOrd="0" presId="urn:microsoft.com/office/officeart/2005/8/layout/hList6"/>
    <dgm:cxn modelId="{B6A0AE1C-727D-354A-AE6C-7B0782C6FDE5}" type="presParOf" srcId="{90E40BBB-1752-344B-8740-BC693879FA48}" destId="{78C0BE7A-C3A8-EB43-B861-DCAACAD90CAE}" srcOrd="3" destOrd="0" presId="urn:microsoft.com/office/officeart/2005/8/layout/hList6"/>
    <dgm:cxn modelId="{06F60C0A-00B2-6548-A369-DAEB52DE07C2}" type="presParOf" srcId="{90E40BBB-1752-344B-8740-BC693879FA48}" destId="{C20D75B3-3762-7F41-AA81-52AB8E994D5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993995-FAC7-844B-BFC4-4FF4CFD81DF6}" type="doc">
      <dgm:prSet loTypeId="urn:microsoft.com/office/officeart/2005/8/layout/vProcess5" loCatId="" qsTypeId="urn:microsoft.com/office/officeart/2005/8/quickstyle/simple4" qsCatId="simple" csTypeId="urn:microsoft.com/office/officeart/2005/8/colors/colorful4" csCatId="colorful" phldr="1"/>
      <dgm:spPr/>
      <dgm:t>
        <a:bodyPr/>
        <a:lstStyle/>
        <a:p>
          <a:endParaRPr lang="en-US"/>
        </a:p>
      </dgm:t>
    </dgm:pt>
    <dgm:pt modelId="{2CC07AE7-B979-0C42-BC69-B6E8330C68EE}">
      <dgm:prSet phldrT="[Text]"/>
      <dgm:spPr/>
      <dgm:t>
        <a:bodyPr/>
        <a:lstStyle/>
        <a:p>
          <a:r>
            <a:rPr lang="en-US" dirty="0"/>
            <a:t>Farmers grow a particular plant</a:t>
          </a:r>
        </a:p>
      </dgm:t>
    </dgm:pt>
    <dgm:pt modelId="{59133D83-B50F-C142-BDD7-027508B0DEC8}" type="parTrans" cxnId="{EAABD64D-DAA6-C74A-91D3-DA41886A2153}">
      <dgm:prSet/>
      <dgm:spPr/>
      <dgm:t>
        <a:bodyPr/>
        <a:lstStyle/>
        <a:p>
          <a:endParaRPr lang="en-US"/>
        </a:p>
      </dgm:t>
    </dgm:pt>
    <dgm:pt modelId="{3B30A272-A9BB-384A-B8BA-4A97BBA17914}" type="sibTrans" cxnId="{EAABD64D-DAA6-C74A-91D3-DA41886A2153}">
      <dgm:prSet/>
      <dgm:spPr/>
      <dgm:t>
        <a:bodyPr/>
        <a:lstStyle/>
        <a:p>
          <a:endParaRPr lang="en-US"/>
        </a:p>
      </dgm:t>
    </dgm:pt>
    <dgm:pt modelId="{E024A69F-4C70-574C-8510-422B340CD7F8}">
      <dgm:prSet phldrT="[Text]"/>
      <dgm:spPr>
        <a:solidFill>
          <a:srgbClr val="D883FF"/>
        </a:solidFill>
      </dgm:spPr>
      <dgm:t>
        <a:bodyPr/>
        <a:lstStyle/>
        <a:p>
          <a:r>
            <a:rPr lang="en-US" dirty="0"/>
            <a:t>Scientists do research to learn how to solve the problem using the plant farmers are growing</a:t>
          </a:r>
        </a:p>
      </dgm:t>
    </dgm:pt>
    <dgm:pt modelId="{C5F7A860-C627-BE40-AE6E-8F9C3691399C}" type="parTrans" cxnId="{A53EA468-1A5F-7A49-A6C2-2BBFDC52BE8E}">
      <dgm:prSet/>
      <dgm:spPr/>
      <dgm:t>
        <a:bodyPr/>
        <a:lstStyle/>
        <a:p>
          <a:endParaRPr lang="en-US"/>
        </a:p>
      </dgm:t>
    </dgm:pt>
    <dgm:pt modelId="{B56FBBA0-C812-4748-ADBC-FE905E6B07E0}" type="sibTrans" cxnId="{A53EA468-1A5F-7A49-A6C2-2BBFDC52BE8E}">
      <dgm:prSet/>
      <dgm:spPr/>
      <dgm:t>
        <a:bodyPr/>
        <a:lstStyle/>
        <a:p>
          <a:endParaRPr lang="en-US"/>
        </a:p>
      </dgm:t>
    </dgm:pt>
    <dgm:pt modelId="{BEC0C733-EF20-FA45-966F-21EF01E281CF}">
      <dgm:prSet phldrT="[Text]"/>
      <dgm:spPr>
        <a:solidFill>
          <a:srgbClr val="00B050"/>
        </a:solidFill>
      </dgm:spPr>
      <dgm:t>
        <a:bodyPr/>
        <a:lstStyle/>
        <a:p>
          <a:r>
            <a:rPr lang="en-US" dirty="0"/>
            <a:t>Engineers use the plant and learned process from the scientists to solve the problem in a large scale</a:t>
          </a:r>
        </a:p>
      </dgm:t>
    </dgm:pt>
    <dgm:pt modelId="{D60EBFD1-EFB0-0F4A-B11A-A0B162E301BA}" type="parTrans" cxnId="{8A410068-1AB4-6240-BE63-F25FB8EE553E}">
      <dgm:prSet/>
      <dgm:spPr/>
      <dgm:t>
        <a:bodyPr/>
        <a:lstStyle/>
        <a:p>
          <a:endParaRPr lang="en-US"/>
        </a:p>
      </dgm:t>
    </dgm:pt>
    <dgm:pt modelId="{8377F707-5224-AD4F-9810-85AB4419A476}" type="sibTrans" cxnId="{8A410068-1AB4-6240-BE63-F25FB8EE553E}">
      <dgm:prSet/>
      <dgm:spPr/>
      <dgm:t>
        <a:bodyPr/>
        <a:lstStyle/>
        <a:p>
          <a:endParaRPr lang="en-US"/>
        </a:p>
      </dgm:t>
    </dgm:pt>
    <dgm:pt modelId="{4BFCC8A3-D3F1-B542-B48E-588D3CC2D323}">
      <dgm:prSet phldrT="[Text]"/>
      <dgm:spPr>
        <a:solidFill>
          <a:srgbClr val="0070C0"/>
        </a:solidFill>
      </dgm:spPr>
      <dgm:t>
        <a:bodyPr/>
        <a:lstStyle/>
        <a:p>
          <a:r>
            <a:rPr lang="en-US" dirty="0"/>
            <a:t>There is a problem or need in the world</a:t>
          </a:r>
        </a:p>
      </dgm:t>
    </dgm:pt>
    <dgm:pt modelId="{DB60E045-DD45-BD4A-81BC-F77B2488806A}" type="parTrans" cxnId="{B718C074-FF54-EC40-9E7D-175692A0F6C4}">
      <dgm:prSet/>
      <dgm:spPr/>
      <dgm:t>
        <a:bodyPr/>
        <a:lstStyle/>
        <a:p>
          <a:endParaRPr lang="en-US"/>
        </a:p>
      </dgm:t>
    </dgm:pt>
    <dgm:pt modelId="{C3606D67-289C-5F49-AA8B-A5278B5FC56E}" type="sibTrans" cxnId="{B718C074-FF54-EC40-9E7D-175692A0F6C4}">
      <dgm:prSet/>
      <dgm:spPr/>
      <dgm:t>
        <a:bodyPr/>
        <a:lstStyle/>
        <a:p>
          <a:endParaRPr lang="en-US"/>
        </a:p>
      </dgm:t>
    </dgm:pt>
    <dgm:pt modelId="{1A002ADB-3445-E84B-B3EB-DB1C2920AE48}" type="pres">
      <dgm:prSet presAssocID="{8F993995-FAC7-844B-BFC4-4FF4CFD81DF6}" presName="outerComposite" presStyleCnt="0">
        <dgm:presLayoutVars>
          <dgm:chMax val="5"/>
          <dgm:dir/>
          <dgm:resizeHandles val="exact"/>
        </dgm:presLayoutVars>
      </dgm:prSet>
      <dgm:spPr/>
    </dgm:pt>
    <dgm:pt modelId="{E3507A21-08B8-584B-9AD7-1536A67B457C}" type="pres">
      <dgm:prSet presAssocID="{8F993995-FAC7-844B-BFC4-4FF4CFD81DF6}" presName="dummyMaxCanvas" presStyleCnt="0">
        <dgm:presLayoutVars/>
      </dgm:prSet>
      <dgm:spPr/>
    </dgm:pt>
    <dgm:pt modelId="{DAE55DCC-2FE1-B245-93A8-1437E916F71B}" type="pres">
      <dgm:prSet presAssocID="{8F993995-FAC7-844B-BFC4-4FF4CFD81DF6}" presName="FourNodes_1" presStyleLbl="node1" presStyleIdx="0" presStyleCnt="4" custLinFactY="-100000" custLinFactNeighborX="-7629" custLinFactNeighborY="-143371">
        <dgm:presLayoutVars>
          <dgm:bulletEnabled val="1"/>
        </dgm:presLayoutVars>
      </dgm:prSet>
      <dgm:spPr/>
    </dgm:pt>
    <dgm:pt modelId="{742B228B-48B0-184C-9751-F52CC70A5769}" type="pres">
      <dgm:prSet presAssocID="{8F993995-FAC7-844B-BFC4-4FF4CFD81DF6}" presName="FourNodes_2" presStyleLbl="node1" presStyleIdx="1" presStyleCnt="4">
        <dgm:presLayoutVars>
          <dgm:bulletEnabled val="1"/>
        </dgm:presLayoutVars>
      </dgm:prSet>
      <dgm:spPr/>
    </dgm:pt>
    <dgm:pt modelId="{C429625C-C36A-0549-852B-99ABE1454C04}" type="pres">
      <dgm:prSet presAssocID="{8F993995-FAC7-844B-BFC4-4FF4CFD81DF6}" presName="FourNodes_3" presStyleLbl="node1" presStyleIdx="2" presStyleCnt="4">
        <dgm:presLayoutVars>
          <dgm:bulletEnabled val="1"/>
        </dgm:presLayoutVars>
      </dgm:prSet>
      <dgm:spPr/>
    </dgm:pt>
    <dgm:pt modelId="{1AAEC86F-D350-DD45-894F-CF41143B951A}" type="pres">
      <dgm:prSet presAssocID="{8F993995-FAC7-844B-BFC4-4FF4CFD81DF6}" presName="FourNodes_4" presStyleLbl="node1" presStyleIdx="3" presStyleCnt="4">
        <dgm:presLayoutVars>
          <dgm:bulletEnabled val="1"/>
        </dgm:presLayoutVars>
      </dgm:prSet>
      <dgm:spPr/>
    </dgm:pt>
    <dgm:pt modelId="{63921672-6773-ED42-A426-BB475CF9EF05}" type="pres">
      <dgm:prSet presAssocID="{8F993995-FAC7-844B-BFC4-4FF4CFD81DF6}" presName="FourConn_1-2" presStyleLbl="fgAccFollowNode1" presStyleIdx="0" presStyleCnt="3">
        <dgm:presLayoutVars>
          <dgm:bulletEnabled val="1"/>
        </dgm:presLayoutVars>
      </dgm:prSet>
      <dgm:spPr/>
    </dgm:pt>
    <dgm:pt modelId="{69285A70-A62D-084A-996E-2DA95CCAADCD}" type="pres">
      <dgm:prSet presAssocID="{8F993995-FAC7-844B-BFC4-4FF4CFD81DF6}" presName="FourConn_2-3" presStyleLbl="fgAccFollowNode1" presStyleIdx="1" presStyleCnt="3">
        <dgm:presLayoutVars>
          <dgm:bulletEnabled val="1"/>
        </dgm:presLayoutVars>
      </dgm:prSet>
      <dgm:spPr/>
    </dgm:pt>
    <dgm:pt modelId="{D9784B60-E4FF-3241-A466-1A1290366692}" type="pres">
      <dgm:prSet presAssocID="{8F993995-FAC7-844B-BFC4-4FF4CFD81DF6}" presName="FourConn_3-4" presStyleLbl="fgAccFollowNode1" presStyleIdx="2" presStyleCnt="3">
        <dgm:presLayoutVars>
          <dgm:bulletEnabled val="1"/>
        </dgm:presLayoutVars>
      </dgm:prSet>
      <dgm:spPr/>
    </dgm:pt>
    <dgm:pt modelId="{B9BC3FED-E92E-394A-B9AF-CCBDFD48969F}" type="pres">
      <dgm:prSet presAssocID="{8F993995-FAC7-844B-BFC4-4FF4CFD81DF6}" presName="FourNodes_1_text" presStyleLbl="node1" presStyleIdx="3" presStyleCnt="4">
        <dgm:presLayoutVars>
          <dgm:bulletEnabled val="1"/>
        </dgm:presLayoutVars>
      </dgm:prSet>
      <dgm:spPr/>
    </dgm:pt>
    <dgm:pt modelId="{CD659BEA-0584-CA43-8E19-553EDAF45F07}" type="pres">
      <dgm:prSet presAssocID="{8F993995-FAC7-844B-BFC4-4FF4CFD81DF6}" presName="FourNodes_2_text" presStyleLbl="node1" presStyleIdx="3" presStyleCnt="4">
        <dgm:presLayoutVars>
          <dgm:bulletEnabled val="1"/>
        </dgm:presLayoutVars>
      </dgm:prSet>
      <dgm:spPr/>
    </dgm:pt>
    <dgm:pt modelId="{4C4EB466-71D7-CE46-B97A-6E7B4E8B9F9F}" type="pres">
      <dgm:prSet presAssocID="{8F993995-FAC7-844B-BFC4-4FF4CFD81DF6}" presName="FourNodes_3_text" presStyleLbl="node1" presStyleIdx="3" presStyleCnt="4">
        <dgm:presLayoutVars>
          <dgm:bulletEnabled val="1"/>
        </dgm:presLayoutVars>
      </dgm:prSet>
      <dgm:spPr/>
    </dgm:pt>
    <dgm:pt modelId="{04FDCB51-B577-7044-B978-24DDB8021E54}" type="pres">
      <dgm:prSet presAssocID="{8F993995-FAC7-844B-BFC4-4FF4CFD81DF6}" presName="FourNodes_4_text" presStyleLbl="node1" presStyleIdx="3" presStyleCnt="4">
        <dgm:presLayoutVars>
          <dgm:bulletEnabled val="1"/>
        </dgm:presLayoutVars>
      </dgm:prSet>
      <dgm:spPr/>
    </dgm:pt>
  </dgm:ptLst>
  <dgm:cxnLst>
    <dgm:cxn modelId="{F00FE91F-4943-DE48-8422-1801B8B6C645}" type="presOf" srcId="{4BFCC8A3-D3F1-B542-B48E-588D3CC2D323}" destId="{742B228B-48B0-184C-9751-F52CC70A5769}" srcOrd="0" destOrd="0" presId="urn:microsoft.com/office/officeart/2005/8/layout/vProcess5"/>
    <dgm:cxn modelId="{67006333-5D13-B642-A3C5-3774B05D4201}" type="presOf" srcId="{8F993995-FAC7-844B-BFC4-4FF4CFD81DF6}" destId="{1A002ADB-3445-E84B-B3EB-DB1C2920AE48}" srcOrd="0" destOrd="0" presId="urn:microsoft.com/office/officeart/2005/8/layout/vProcess5"/>
    <dgm:cxn modelId="{8A410068-1AB4-6240-BE63-F25FB8EE553E}" srcId="{8F993995-FAC7-844B-BFC4-4FF4CFD81DF6}" destId="{BEC0C733-EF20-FA45-966F-21EF01E281CF}" srcOrd="3" destOrd="0" parTransId="{D60EBFD1-EFB0-0F4A-B11A-A0B162E301BA}" sibTransId="{8377F707-5224-AD4F-9810-85AB4419A476}"/>
    <dgm:cxn modelId="{A53EA468-1A5F-7A49-A6C2-2BBFDC52BE8E}" srcId="{8F993995-FAC7-844B-BFC4-4FF4CFD81DF6}" destId="{E024A69F-4C70-574C-8510-422B340CD7F8}" srcOrd="2" destOrd="0" parTransId="{C5F7A860-C627-BE40-AE6E-8F9C3691399C}" sibTransId="{B56FBBA0-C812-4748-ADBC-FE905E6B07E0}"/>
    <dgm:cxn modelId="{EAABD64D-DAA6-C74A-91D3-DA41886A2153}" srcId="{8F993995-FAC7-844B-BFC4-4FF4CFD81DF6}" destId="{2CC07AE7-B979-0C42-BC69-B6E8330C68EE}" srcOrd="0" destOrd="0" parTransId="{59133D83-B50F-C142-BDD7-027508B0DEC8}" sibTransId="{3B30A272-A9BB-384A-B8BA-4A97BBA17914}"/>
    <dgm:cxn modelId="{18C9D451-8485-4347-861F-3872CC097FA9}" type="presOf" srcId="{2CC07AE7-B979-0C42-BC69-B6E8330C68EE}" destId="{DAE55DCC-2FE1-B245-93A8-1437E916F71B}" srcOrd="0" destOrd="0" presId="urn:microsoft.com/office/officeart/2005/8/layout/vProcess5"/>
    <dgm:cxn modelId="{B718C074-FF54-EC40-9E7D-175692A0F6C4}" srcId="{8F993995-FAC7-844B-BFC4-4FF4CFD81DF6}" destId="{4BFCC8A3-D3F1-B542-B48E-588D3CC2D323}" srcOrd="1" destOrd="0" parTransId="{DB60E045-DD45-BD4A-81BC-F77B2488806A}" sibTransId="{C3606D67-289C-5F49-AA8B-A5278B5FC56E}"/>
    <dgm:cxn modelId="{D4FDA887-9CD1-E445-BC77-44FF7909D9B4}" type="presOf" srcId="{E024A69F-4C70-574C-8510-422B340CD7F8}" destId="{C429625C-C36A-0549-852B-99ABE1454C04}" srcOrd="0" destOrd="0" presId="urn:microsoft.com/office/officeart/2005/8/layout/vProcess5"/>
    <dgm:cxn modelId="{60CD2189-5D76-F541-BD33-C1CD0F2DD96E}" type="presOf" srcId="{B56FBBA0-C812-4748-ADBC-FE905E6B07E0}" destId="{D9784B60-E4FF-3241-A466-1A1290366692}" srcOrd="0" destOrd="0" presId="urn:microsoft.com/office/officeart/2005/8/layout/vProcess5"/>
    <dgm:cxn modelId="{51D8EDAD-3532-9341-A358-0C64C271CD27}" type="presOf" srcId="{3B30A272-A9BB-384A-B8BA-4A97BBA17914}" destId="{63921672-6773-ED42-A426-BB475CF9EF05}" srcOrd="0" destOrd="0" presId="urn:microsoft.com/office/officeart/2005/8/layout/vProcess5"/>
    <dgm:cxn modelId="{668935B5-F418-C54C-9D38-91E972FF178D}" type="presOf" srcId="{BEC0C733-EF20-FA45-966F-21EF01E281CF}" destId="{1AAEC86F-D350-DD45-894F-CF41143B951A}" srcOrd="0" destOrd="0" presId="urn:microsoft.com/office/officeart/2005/8/layout/vProcess5"/>
    <dgm:cxn modelId="{1A0A8EB6-4CC1-844F-A394-62E4B6B1EDEE}" type="presOf" srcId="{E024A69F-4C70-574C-8510-422B340CD7F8}" destId="{4C4EB466-71D7-CE46-B97A-6E7B4E8B9F9F}" srcOrd="1" destOrd="0" presId="urn:microsoft.com/office/officeart/2005/8/layout/vProcess5"/>
    <dgm:cxn modelId="{E4CE31CD-7EF2-584E-8B6F-C4242235E3BA}" type="presOf" srcId="{C3606D67-289C-5F49-AA8B-A5278B5FC56E}" destId="{69285A70-A62D-084A-996E-2DA95CCAADCD}" srcOrd="0" destOrd="0" presId="urn:microsoft.com/office/officeart/2005/8/layout/vProcess5"/>
    <dgm:cxn modelId="{BDC8A9D2-7720-E14E-9A8C-807EB24B3E60}" type="presOf" srcId="{BEC0C733-EF20-FA45-966F-21EF01E281CF}" destId="{04FDCB51-B577-7044-B978-24DDB8021E54}" srcOrd="1" destOrd="0" presId="urn:microsoft.com/office/officeart/2005/8/layout/vProcess5"/>
    <dgm:cxn modelId="{B540DAD9-71C5-A348-B207-4558989FF939}" type="presOf" srcId="{2CC07AE7-B979-0C42-BC69-B6E8330C68EE}" destId="{B9BC3FED-E92E-394A-B9AF-CCBDFD48969F}" srcOrd="1" destOrd="0" presId="urn:microsoft.com/office/officeart/2005/8/layout/vProcess5"/>
    <dgm:cxn modelId="{041A8EEA-DF72-3042-9567-D7EA768E1D43}" type="presOf" srcId="{4BFCC8A3-D3F1-B542-B48E-588D3CC2D323}" destId="{CD659BEA-0584-CA43-8E19-553EDAF45F07}" srcOrd="1" destOrd="0" presId="urn:microsoft.com/office/officeart/2005/8/layout/vProcess5"/>
    <dgm:cxn modelId="{B8EF9D5C-A9C7-FC42-844E-5252947EC028}" type="presParOf" srcId="{1A002ADB-3445-E84B-B3EB-DB1C2920AE48}" destId="{E3507A21-08B8-584B-9AD7-1536A67B457C}" srcOrd="0" destOrd="0" presId="urn:microsoft.com/office/officeart/2005/8/layout/vProcess5"/>
    <dgm:cxn modelId="{6CA09AF4-F75B-2D4E-A403-45BD23089CCA}" type="presParOf" srcId="{1A002ADB-3445-E84B-B3EB-DB1C2920AE48}" destId="{DAE55DCC-2FE1-B245-93A8-1437E916F71B}" srcOrd="1" destOrd="0" presId="urn:microsoft.com/office/officeart/2005/8/layout/vProcess5"/>
    <dgm:cxn modelId="{97FB62F8-7F1E-224C-9925-447441B667AF}" type="presParOf" srcId="{1A002ADB-3445-E84B-B3EB-DB1C2920AE48}" destId="{742B228B-48B0-184C-9751-F52CC70A5769}" srcOrd="2" destOrd="0" presId="urn:microsoft.com/office/officeart/2005/8/layout/vProcess5"/>
    <dgm:cxn modelId="{90B73790-E2B5-1746-A0F7-9985189F571F}" type="presParOf" srcId="{1A002ADB-3445-E84B-B3EB-DB1C2920AE48}" destId="{C429625C-C36A-0549-852B-99ABE1454C04}" srcOrd="3" destOrd="0" presId="urn:microsoft.com/office/officeart/2005/8/layout/vProcess5"/>
    <dgm:cxn modelId="{F1505FEF-197E-874E-8F01-985806748E7B}" type="presParOf" srcId="{1A002ADB-3445-E84B-B3EB-DB1C2920AE48}" destId="{1AAEC86F-D350-DD45-894F-CF41143B951A}" srcOrd="4" destOrd="0" presId="urn:microsoft.com/office/officeart/2005/8/layout/vProcess5"/>
    <dgm:cxn modelId="{B72D2D40-2C13-F248-9A14-EF79ACEAA6FC}" type="presParOf" srcId="{1A002ADB-3445-E84B-B3EB-DB1C2920AE48}" destId="{63921672-6773-ED42-A426-BB475CF9EF05}" srcOrd="5" destOrd="0" presId="urn:microsoft.com/office/officeart/2005/8/layout/vProcess5"/>
    <dgm:cxn modelId="{023D91AC-1CED-374A-A9C1-F582A690762A}" type="presParOf" srcId="{1A002ADB-3445-E84B-B3EB-DB1C2920AE48}" destId="{69285A70-A62D-084A-996E-2DA95CCAADCD}" srcOrd="6" destOrd="0" presId="urn:microsoft.com/office/officeart/2005/8/layout/vProcess5"/>
    <dgm:cxn modelId="{70914E8B-C44A-EA4C-8A1D-9A9DC98096C0}" type="presParOf" srcId="{1A002ADB-3445-E84B-B3EB-DB1C2920AE48}" destId="{D9784B60-E4FF-3241-A466-1A1290366692}" srcOrd="7" destOrd="0" presId="urn:microsoft.com/office/officeart/2005/8/layout/vProcess5"/>
    <dgm:cxn modelId="{11E5F51E-0C8D-2441-9C26-9326C60DF322}" type="presParOf" srcId="{1A002ADB-3445-E84B-B3EB-DB1C2920AE48}" destId="{B9BC3FED-E92E-394A-B9AF-CCBDFD48969F}" srcOrd="8" destOrd="0" presId="urn:microsoft.com/office/officeart/2005/8/layout/vProcess5"/>
    <dgm:cxn modelId="{48A12477-3F88-9441-9A09-2E37A5CB1099}" type="presParOf" srcId="{1A002ADB-3445-E84B-B3EB-DB1C2920AE48}" destId="{CD659BEA-0584-CA43-8E19-553EDAF45F07}" srcOrd="9" destOrd="0" presId="urn:microsoft.com/office/officeart/2005/8/layout/vProcess5"/>
    <dgm:cxn modelId="{29619D2A-6D68-7B45-B5E2-F7F01F49F832}" type="presParOf" srcId="{1A002ADB-3445-E84B-B3EB-DB1C2920AE48}" destId="{4C4EB466-71D7-CE46-B97A-6E7B4E8B9F9F}" srcOrd="10" destOrd="0" presId="urn:microsoft.com/office/officeart/2005/8/layout/vProcess5"/>
    <dgm:cxn modelId="{8E9EAAFF-4CB8-3848-B417-3FBCAE06E972}" type="presParOf" srcId="{1A002ADB-3445-E84B-B3EB-DB1C2920AE48}" destId="{04FDCB51-B577-7044-B978-24DDB8021E5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4AD4-B1CB-A34F-A034-005A89D0FB56}">
      <dsp:nvSpPr>
        <dsp:cNvPr id="0" name=""/>
        <dsp:cNvSpPr/>
      </dsp:nvSpPr>
      <dsp:spPr>
        <a:xfrm>
          <a:off x="2790639" y="2765786"/>
          <a:ext cx="1974397" cy="342664"/>
        </a:xfrm>
        <a:custGeom>
          <a:avLst/>
          <a:gdLst/>
          <a:ahLst/>
          <a:cxnLst/>
          <a:rect l="0" t="0" r="0" b="0"/>
          <a:pathLst>
            <a:path>
              <a:moveTo>
                <a:pt x="0" y="0"/>
              </a:moveTo>
              <a:lnTo>
                <a:pt x="0" y="171332"/>
              </a:lnTo>
              <a:lnTo>
                <a:pt x="1974397" y="171332"/>
              </a:lnTo>
              <a:lnTo>
                <a:pt x="1974397" y="3426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25DB8-E427-F846-97E6-7422EA222C41}">
      <dsp:nvSpPr>
        <dsp:cNvPr id="0" name=""/>
        <dsp:cNvSpPr/>
      </dsp:nvSpPr>
      <dsp:spPr>
        <a:xfrm>
          <a:off x="2744919" y="2765786"/>
          <a:ext cx="91440" cy="342664"/>
        </a:xfrm>
        <a:custGeom>
          <a:avLst/>
          <a:gdLst/>
          <a:ahLst/>
          <a:cxnLst/>
          <a:rect l="0" t="0" r="0" b="0"/>
          <a:pathLst>
            <a:path>
              <a:moveTo>
                <a:pt x="45720" y="0"/>
              </a:moveTo>
              <a:lnTo>
                <a:pt x="45720" y="3426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4F5429-6AD7-2644-B4D1-4B196EDD9E80}">
      <dsp:nvSpPr>
        <dsp:cNvPr id="0" name=""/>
        <dsp:cNvSpPr/>
      </dsp:nvSpPr>
      <dsp:spPr>
        <a:xfrm>
          <a:off x="816241" y="2765786"/>
          <a:ext cx="1974397" cy="342664"/>
        </a:xfrm>
        <a:custGeom>
          <a:avLst/>
          <a:gdLst/>
          <a:ahLst/>
          <a:cxnLst/>
          <a:rect l="0" t="0" r="0" b="0"/>
          <a:pathLst>
            <a:path>
              <a:moveTo>
                <a:pt x="1974397" y="0"/>
              </a:moveTo>
              <a:lnTo>
                <a:pt x="1974397" y="171332"/>
              </a:lnTo>
              <a:lnTo>
                <a:pt x="0" y="171332"/>
              </a:lnTo>
              <a:lnTo>
                <a:pt x="0" y="3426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2AE23-D8AE-A841-8246-732B3BFCF6D8}">
      <dsp:nvSpPr>
        <dsp:cNvPr id="0" name=""/>
        <dsp:cNvSpPr/>
      </dsp:nvSpPr>
      <dsp:spPr>
        <a:xfrm>
          <a:off x="1974772" y="1949920"/>
          <a:ext cx="1631733" cy="815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Car</a:t>
          </a:r>
        </a:p>
      </dsp:txBody>
      <dsp:txXfrm>
        <a:off x="1974772" y="1949920"/>
        <a:ext cx="1631733" cy="815866"/>
      </dsp:txXfrm>
    </dsp:sp>
    <dsp:sp modelId="{C7D32ED5-33A0-C245-AB2A-6F9C9EE53215}">
      <dsp:nvSpPr>
        <dsp:cNvPr id="0" name=""/>
        <dsp:cNvSpPr/>
      </dsp:nvSpPr>
      <dsp:spPr>
        <a:xfrm>
          <a:off x="374" y="3108451"/>
          <a:ext cx="1631733" cy="815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Make car interior with plastic made from corn.</a:t>
          </a:r>
        </a:p>
      </dsp:txBody>
      <dsp:txXfrm>
        <a:off x="374" y="3108451"/>
        <a:ext cx="1631733" cy="815866"/>
      </dsp:txXfrm>
    </dsp:sp>
    <dsp:sp modelId="{017E7BC6-121C-744E-9369-44ED337F6D9A}">
      <dsp:nvSpPr>
        <dsp:cNvPr id="0" name=""/>
        <dsp:cNvSpPr/>
      </dsp:nvSpPr>
      <dsp:spPr>
        <a:xfrm>
          <a:off x="1974772" y="3108451"/>
          <a:ext cx="1631733" cy="815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Make tires with rubber from guayule.</a:t>
          </a:r>
        </a:p>
      </dsp:txBody>
      <dsp:txXfrm>
        <a:off x="1974772" y="3108451"/>
        <a:ext cx="1631733" cy="815866"/>
      </dsp:txXfrm>
    </dsp:sp>
    <dsp:sp modelId="{AD01355C-A3A6-8E40-9C3A-39671365898E}">
      <dsp:nvSpPr>
        <dsp:cNvPr id="0" name=""/>
        <dsp:cNvSpPr/>
      </dsp:nvSpPr>
      <dsp:spPr>
        <a:xfrm>
          <a:off x="3949169" y="3108451"/>
          <a:ext cx="1631733" cy="815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Make biodiesel with corn.</a:t>
          </a:r>
        </a:p>
      </dsp:txBody>
      <dsp:txXfrm>
        <a:off x="3949169" y="3108451"/>
        <a:ext cx="1631733" cy="815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FE4FD-4BFE-3C49-91B0-16590A6836CD}">
      <dsp:nvSpPr>
        <dsp:cNvPr id="0" name=""/>
        <dsp:cNvSpPr/>
      </dsp:nvSpPr>
      <dsp:spPr>
        <a:xfrm>
          <a:off x="1283" y="741275"/>
          <a:ext cx="5006206" cy="30037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0" i="0" kern="1200" dirty="0">
              <a:effectLst/>
              <a:latin typeface="+mn-lt"/>
              <a:ea typeface="+mn-ea"/>
              <a:cs typeface="+mn-cs"/>
            </a:rPr>
            <a:t>Non-renewable sources will run out or will not be replenished for a</a:t>
          </a:r>
          <a:r>
            <a:rPr lang="en-US" sz="3900" b="0" i="0" kern="1200" baseline="0" dirty="0">
              <a:effectLst/>
              <a:latin typeface="+mn-lt"/>
              <a:ea typeface="+mn-ea"/>
              <a:cs typeface="+mn-cs"/>
            </a:rPr>
            <a:t> long time</a:t>
          </a:r>
          <a:r>
            <a:rPr lang="en-US" sz="3900" b="0" i="0" kern="1200" dirty="0">
              <a:effectLst/>
              <a:latin typeface="+mn-lt"/>
              <a:ea typeface="+mn-ea"/>
              <a:cs typeface="+mn-cs"/>
            </a:rPr>
            <a:t>.</a:t>
          </a:r>
          <a:endParaRPr lang="en-US" sz="3900" b="0" kern="1200" dirty="0"/>
        </a:p>
      </dsp:txBody>
      <dsp:txXfrm>
        <a:off x="1283" y="741275"/>
        <a:ext cx="5006206" cy="3003723"/>
      </dsp:txXfrm>
    </dsp:sp>
    <dsp:sp modelId="{88835955-48BD-AB42-81B4-DD179E0497ED}">
      <dsp:nvSpPr>
        <dsp:cNvPr id="0" name=""/>
        <dsp:cNvSpPr/>
      </dsp:nvSpPr>
      <dsp:spPr>
        <a:xfrm>
          <a:off x="5508110" y="741275"/>
          <a:ext cx="5006206" cy="300372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0" i="0" kern="1200" dirty="0">
              <a:effectLst/>
              <a:latin typeface="+mn-lt"/>
              <a:ea typeface="+mn-ea"/>
              <a:cs typeface="+mn-cs"/>
            </a:rPr>
            <a:t>Renewable sources can grow again or never run out.</a:t>
          </a:r>
          <a:endParaRPr lang="en-US" sz="3900" b="0" kern="1200" dirty="0"/>
        </a:p>
      </dsp:txBody>
      <dsp:txXfrm>
        <a:off x="5508110" y="741275"/>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9BDA8-ACBF-EB41-B4D3-4C61E2E47661}">
      <dsp:nvSpPr>
        <dsp:cNvPr id="0" name=""/>
        <dsp:cNvSpPr/>
      </dsp:nvSpPr>
      <dsp:spPr>
        <a:xfrm>
          <a:off x="1719399" y="521732"/>
          <a:ext cx="0" cy="4695589"/>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E13C925-8D23-A845-B9BE-5439473480EB}">
      <dsp:nvSpPr>
        <dsp:cNvPr id="0" name=""/>
        <dsp:cNvSpPr/>
      </dsp:nvSpPr>
      <dsp:spPr>
        <a:xfrm>
          <a:off x="1849832" y="678251"/>
          <a:ext cx="2469619" cy="211301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B753C1-E68D-9D4F-AA05-FFC67DBB9AA9}">
      <dsp:nvSpPr>
        <dsp:cNvPr id="0" name=""/>
        <dsp:cNvSpPr/>
      </dsp:nvSpPr>
      <dsp:spPr>
        <a:xfrm>
          <a:off x="1849832" y="2791267"/>
          <a:ext cx="2469619" cy="242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b="1" kern="1200" dirty="0"/>
            <a:t>Soil pH: </a:t>
          </a:r>
          <a:r>
            <a:rPr lang="en-US" sz="2100" kern="1200" dirty="0"/>
            <a:t>3.5-4.4</a:t>
          </a:r>
        </a:p>
        <a:p>
          <a:pPr marL="228600" lvl="1" indent="-228600" algn="l" defTabSz="933450">
            <a:lnSpc>
              <a:spcPct val="90000"/>
            </a:lnSpc>
            <a:spcBef>
              <a:spcPct val="0"/>
            </a:spcBef>
            <a:spcAft>
              <a:spcPct val="15000"/>
            </a:spcAft>
            <a:buChar char="•"/>
          </a:pPr>
          <a:r>
            <a:rPr lang="en-US" sz="2100" b="1" kern="1200" dirty="0"/>
            <a:t>Sun: </a:t>
          </a:r>
          <a:r>
            <a:rPr lang="en-US" sz="2100" kern="1200" dirty="0"/>
            <a:t>Full sun</a:t>
          </a:r>
        </a:p>
        <a:p>
          <a:pPr marL="228600" lvl="1" indent="-228600" algn="l" defTabSz="933450">
            <a:lnSpc>
              <a:spcPct val="90000"/>
            </a:lnSpc>
            <a:spcBef>
              <a:spcPct val="0"/>
            </a:spcBef>
            <a:spcAft>
              <a:spcPct val="15000"/>
            </a:spcAft>
            <a:buChar char="•"/>
          </a:pPr>
          <a:r>
            <a:rPr lang="en-US" sz="2100" b="1" kern="1200" dirty="0"/>
            <a:t>Temperature: </a:t>
          </a:r>
          <a:r>
            <a:rPr lang="en-US" sz="2100" kern="1200" dirty="0"/>
            <a:t>35-55°F</a:t>
          </a:r>
        </a:p>
        <a:p>
          <a:pPr marL="228600" lvl="1" indent="-228600" algn="l" defTabSz="933450">
            <a:lnSpc>
              <a:spcPct val="90000"/>
            </a:lnSpc>
            <a:spcBef>
              <a:spcPct val="0"/>
            </a:spcBef>
            <a:spcAft>
              <a:spcPct val="15000"/>
            </a:spcAft>
            <a:buChar char="•"/>
          </a:pPr>
          <a:r>
            <a:rPr lang="en-US" sz="2100" b="1" kern="1200" dirty="0"/>
            <a:t>Habitat: </a:t>
          </a:r>
          <a:r>
            <a:rPr lang="en-US" sz="2100" kern="1200" dirty="0"/>
            <a:t>Temperate</a:t>
          </a:r>
        </a:p>
      </dsp:txBody>
      <dsp:txXfrm>
        <a:off x="1849832" y="2791267"/>
        <a:ext cx="2469619" cy="2426054"/>
      </dsp:txXfrm>
    </dsp:sp>
    <dsp:sp modelId="{CF4D4946-7328-B845-991C-8282A3D6575A}">
      <dsp:nvSpPr>
        <dsp:cNvPr id="0" name=""/>
        <dsp:cNvSpPr/>
      </dsp:nvSpPr>
      <dsp:spPr>
        <a:xfrm>
          <a:off x="1719399" y="0"/>
          <a:ext cx="2608661" cy="52173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Blueberries</a:t>
          </a:r>
        </a:p>
      </dsp:txBody>
      <dsp:txXfrm>
        <a:off x="1719399" y="0"/>
        <a:ext cx="2608661" cy="521732"/>
      </dsp:txXfrm>
    </dsp:sp>
    <dsp:sp modelId="{BF8F96E3-D087-DA48-8FEB-0E97D5BC7B50}">
      <dsp:nvSpPr>
        <dsp:cNvPr id="0" name=""/>
        <dsp:cNvSpPr/>
      </dsp:nvSpPr>
      <dsp:spPr>
        <a:xfrm>
          <a:off x="4953882" y="521732"/>
          <a:ext cx="0" cy="4695589"/>
        </a:xfrm>
        <a:prstGeom prst="line">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0189107F-BC8E-A649-A631-BB00F335E4DA}">
      <dsp:nvSpPr>
        <dsp:cNvPr id="0" name=""/>
        <dsp:cNvSpPr/>
      </dsp:nvSpPr>
      <dsp:spPr>
        <a:xfrm>
          <a:off x="5084315" y="678251"/>
          <a:ext cx="2469619" cy="211301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91BD4C-D1BA-844E-B5F6-C1902F75645B}">
      <dsp:nvSpPr>
        <dsp:cNvPr id="0" name=""/>
        <dsp:cNvSpPr/>
      </dsp:nvSpPr>
      <dsp:spPr>
        <a:xfrm>
          <a:off x="5084315" y="2791267"/>
          <a:ext cx="2469619" cy="242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b="1" kern="1200" dirty="0"/>
            <a:t>Soil pH: </a:t>
          </a:r>
          <a:r>
            <a:rPr lang="en-US" sz="2100" kern="1200" dirty="0"/>
            <a:t>5.5-6.5</a:t>
          </a:r>
        </a:p>
        <a:p>
          <a:pPr marL="228600" lvl="1" indent="-228600" algn="l" defTabSz="933450">
            <a:lnSpc>
              <a:spcPct val="90000"/>
            </a:lnSpc>
            <a:spcBef>
              <a:spcPct val="0"/>
            </a:spcBef>
            <a:spcAft>
              <a:spcPct val="15000"/>
            </a:spcAft>
            <a:buChar char="•"/>
          </a:pPr>
          <a:r>
            <a:rPr lang="en-US" sz="2100" b="1" kern="1200" dirty="0"/>
            <a:t>Sun: </a:t>
          </a:r>
          <a:r>
            <a:rPr lang="en-US" sz="2100" kern="1200" dirty="0"/>
            <a:t>Full sun</a:t>
          </a:r>
        </a:p>
        <a:p>
          <a:pPr marL="228600" lvl="1" indent="-228600" algn="l" defTabSz="933450">
            <a:lnSpc>
              <a:spcPct val="90000"/>
            </a:lnSpc>
            <a:spcBef>
              <a:spcPct val="0"/>
            </a:spcBef>
            <a:spcAft>
              <a:spcPct val="15000"/>
            </a:spcAft>
            <a:buChar char="•"/>
          </a:pPr>
          <a:r>
            <a:rPr lang="en-US" sz="2100" b="1" kern="1200" dirty="0"/>
            <a:t>Temperature: </a:t>
          </a:r>
          <a:r>
            <a:rPr lang="en-US" sz="2100" kern="1200" dirty="0"/>
            <a:t>70-90°F</a:t>
          </a:r>
        </a:p>
        <a:p>
          <a:pPr marL="228600" lvl="1" indent="-228600" algn="l" defTabSz="933450">
            <a:lnSpc>
              <a:spcPct val="90000"/>
            </a:lnSpc>
            <a:spcBef>
              <a:spcPct val="0"/>
            </a:spcBef>
            <a:spcAft>
              <a:spcPct val="15000"/>
            </a:spcAft>
            <a:buChar char="•"/>
          </a:pPr>
          <a:r>
            <a:rPr lang="en-US" sz="2100" b="1" kern="1200" dirty="0"/>
            <a:t>Habitat: </a:t>
          </a:r>
          <a:r>
            <a:rPr lang="en-US" sz="2100" kern="1200" dirty="0"/>
            <a:t>Tropical</a:t>
          </a:r>
        </a:p>
      </dsp:txBody>
      <dsp:txXfrm>
        <a:off x="5084315" y="2791267"/>
        <a:ext cx="2469619" cy="2426054"/>
      </dsp:txXfrm>
    </dsp:sp>
    <dsp:sp modelId="{50749501-198C-9745-A4FF-C3A0BC0184FE}">
      <dsp:nvSpPr>
        <dsp:cNvPr id="0" name=""/>
        <dsp:cNvSpPr/>
      </dsp:nvSpPr>
      <dsp:spPr>
        <a:xfrm>
          <a:off x="4953882" y="0"/>
          <a:ext cx="2608661" cy="521732"/>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Papaya</a:t>
          </a:r>
        </a:p>
      </dsp:txBody>
      <dsp:txXfrm>
        <a:off x="4953882" y="0"/>
        <a:ext cx="2608661" cy="521732"/>
      </dsp:txXfrm>
    </dsp:sp>
    <dsp:sp modelId="{F613BA88-0048-4A4E-893B-2F50FC92B61D}">
      <dsp:nvSpPr>
        <dsp:cNvPr id="0" name=""/>
        <dsp:cNvSpPr/>
      </dsp:nvSpPr>
      <dsp:spPr>
        <a:xfrm>
          <a:off x="8188364" y="521732"/>
          <a:ext cx="0" cy="4695589"/>
        </a:xfrm>
        <a:prstGeom prst="line">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8ACDB233-2A1D-E944-9EC4-1E92EA7C1897}">
      <dsp:nvSpPr>
        <dsp:cNvPr id="0" name=""/>
        <dsp:cNvSpPr/>
      </dsp:nvSpPr>
      <dsp:spPr>
        <a:xfrm>
          <a:off x="8318797" y="678251"/>
          <a:ext cx="2469619" cy="2113015"/>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b="1864"/>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511849-E613-5C45-BABD-5E95877A81EF}">
      <dsp:nvSpPr>
        <dsp:cNvPr id="0" name=""/>
        <dsp:cNvSpPr/>
      </dsp:nvSpPr>
      <dsp:spPr>
        <a:xfrm>
          <a:off x="8318797" y="2791267"/>
          <a:ext cx="2469619" cy="242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b="1" kern="1200" dirty="0"/>
            <a:t>Soil pH: </a:t>
          </a:r>
          <a:r>
            <a:rPr lang="en-US" sz="2100" kern="1200" dirty="0"/>
            <a:t>6.0-8.5</a:t>
          </a:r>
        </a:p>
        <a:p>
          <a:pPr marL="228600" lvl="1" indent="-228600" algn="l" defTabSz="933450">
            <a:lnSpc>
              <a:spcPct val="90000"/>
            </a:lnSpc>
            <a:spcBef>
              <a:spcPct val="0"/>
            </a:spcBef>
            <a:spcAft>
              <a:spcPct val="15000"/>
            </a:spcAft>
            <a:buChar char="•"/>
          </a:pPr>
          <a:r>
            <a:rPr lang="en-US" sz="2100" b="1" kern="1200"/>
            <a:t>Sun: </a:t>
          </a:r>
          <a:r>
            <a:rPr lang="en-US" sz="2100" kern="1200"/>
            <a:t>Full sun</a:t>
          </a:r>
          <a:endParaRPr lang="en-US" sz="2100" kern="1200" dirty="0"/>
        </a:p>
        <a:p>
          <a:pPr marL="228600" lvl="1" indent="-228600" algn="l" defTabSz="933450">
            <a:lnSpc>
              <a:spcPct val="90000"/>
            </a:lnSpc>
            <a:spcBef>
              <a:spcPct val="0"/>
            </a:spcBef>
            <a:spcAft>
              <a:spcPct val="15000"/>
            </a:spcAft>
            <a:buChar char="•"/>
          </a:pPr>
          <a:r>
            <a:rPr lang="en-US" sz="2100" b="1" kern="1200" dirty="0"/>
            <a:t>Temperature: </a:t>
          </a:r>
          <a:r>
            <a:rPr lang="en-US" sz="2100" kern="1200" dirty="0"/>
            <a:t>90-100°F</a:t>
          </a:r>
        </a:p>
        <a:p>
          <a:pPr marL="228600" lvl="1" indent="-228600" algn="l" defTabSz="933450">
            <a:lnSpc>
              <a:spcPct val="90000"/>
            </a:lnSpc>
            <a:spcBef>
              <a:spcPct val="0"/>
            </a:spcBef>
            <a:spcAft>
              <a:spcPct val="15000"/>
            </a:spcAft>
            <a:buChar char="•"/>
          </a:pPr>
          <a:r>
            <a:rPr lang="en-US" sz="2100" b="1" kern="1200" dirty="0"/>
            <a:t>Habitat: </a:t>
          </a:r>
          <a:r>
            <a:rPr lang="en-US" sz="2100" kern="1200" dirty="0"/>
            <a:t>Desert</a:t>
          </a:r>
        </a:p>
      </dsp:txBody>
      <dsp:txXfrm>
        <a:off x="8318797" y="2791267"/>
        <a:ext cx="2469619" cy="2426054"/>
      </dsp:txXfrm>
    </dsp:sp>
    <dsp:sp modelId="{D1DD6C65-727A-B24E-9C45-85C0DE87FF7C}">
      <dsp:nvSpPr>
        <dsp:cNvPr id="0" name=""/>
        <dsp:cNvSpPr/>
      </dsp:nvSpPr>
      <dsp:spPr>
        <a:xfrm>
          <a:off x="8188364" y="0"/>
          <a:ext cx="2608661" cy="52173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Guayule</a:t>
          </a:r>
        </a:p>
      </dsp:txBody>
      <dsp:txXfrm>
        <a:off x="8188364" y="0"/>
        <a:ext cx="2608661" cy="521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43BD1-C2E8-CF41-AE27-2D73C670D6F7}">
      <dsp:nvSpPr>
        <dsp:cNvPr id="0" name=""/>
        <dsp:cNvSpPr/>
      </dsp:nvSpPr>
      <dsp:spPr>
        <a:xfrm rot="16200000">
          <a:off x="-505650" y="506933"/>
          <a:ext cx="4351338" cy="3337470"/>
        </a:xfrm>
        <a:prstGeom prst="flowChartManualOperation">
          <a:avLst/>
        </a:prstGeom>
        <a:solidFill>
          <a:srgbClr val="D88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US" sz="2200" b="1" u="sng" kern="1200" dirty="0"/>
            <a:t>Corn</a:t>
          </a:r>
          <a:endParaRPr lang="en-US" sz="2200" kern="1200" dirty="0"/>
        </a:p>
        <a:p>
          <a:pPr marL="171450" lvl="1" indent="-171450" algn="l" defTabSz="755650">
            <a:lnSpc>
              <a:spcPct val="90000"/>
            </a:lnSpc>
            <a:spcBef>
              <a:spcPct val="0"/>
            </a:spcBef>
            <a:spcAft>
              <a:spcPct val="15000"/>
            </a:spcAft>
            <a:buChar char="•"/>
          </a:pPr>
          <a:r>
            <a:rPr lang="en-US" sz="1700" kern="1200" dirty="0"/>
            <a:t>Textiles</a:t>
          </a:r>
        </a:p>
        <a:p>
          <a:pPr marL="171450" lvl="1" indent="-171450" algn="l" defTabSz="755650">
            <a:lnSpc>
              <a:spcPct val="90000"/>
            </a:lnSpc>
            <a:spcBef>
              <a:spcPct val="0"/>
            </a:spcBef>
            <a:spcAft>
              <a:spcPct val="15000"/>
            </a:spcAft>
            <a:buChar char="•"/>
          </a:pPr>
          <a:r>
            <a:rPr lang="en-US" sz="1700" kern="1200" dirty="0"/>
            <a:t>Biopolymers</a:t>
          </a:r>
        </a:p>
        <a:p>
          <a:pPr marL="171450" lvl="1" indent="-171450" algn="l" defTabSz="755650">
            <a:lnSpc>
              <a:spcPct val="90000"/>
            </a:lnSpc>
            <a:spcBef>
              <a:spcPct val="0"/>
            </a:spcBef>
            <a:spcAft>
              <a:spcPct val="15000"/>
            </a:spcAft>
            <a:buChar char="•"/>
          </a:pPr>
          <a:r>
            <a:rPr lang="en-US" sz="1700" kern="1200" dirty="0"/>
            <a:t>Xanthan gum</a:t>
          </a:r>
        </a:p>
        <a:p>
          <a:pPr marL="171450" lvl="1" indent="-171450" algn="l" defTabSz="755650">
            <a:lnSpc>
              <a:spcPct val="90000"/>
            </a:lnSpc>
            <a:spcBef>
              <a:spcPct val="0"/>
            </a:spcBef>
            <a:spcAft>
              <a:spcPct val="15000"/>
            </a:spcAft>
            <a:buChar char="•"/>
          </a:pPr>
          <a:r>
            <a:rPr lang="en-US" sz="1700" kern="1200" dirty="0"/>
            <a:t>Vitamin C and Vitamin E</a:t>
          </a:r>
        </a:p>
        <a:p>
          <a:pPr marL="171450" lvl="1" indent="-171450" algn="l" defTabSz="755650">
            <a:lnSpc>
              <a:spcPct val="90000"/>
            </a:lnSpc>
            <a:spcBef>
              <a:spcPct val="0"/>
            </a:spcBef>
            <a:spcAft>
              <a:spcPct val="15000"/>
            </a:spcAft>
            <a:buChar char="•"/>
          </a:pPr>
          <a:r>
            <a:rPr lang="en-US" sz="1700" kern="1200" dirty="0"/>
            <a:t>Amino acids</a:t>
          </a:r>
        </a:p>
        <a:p>
          <a:pPr marL="171450" lvl="1" indent="-171450" algn="l" defTabSz="755650">
            <a:lnSpc>
              <a:spcPct val="90000"/>
            </a:lnSpc>
            <a:spcBef>
              <a:spcPct val="0"/>
            </a:spcBef>
            <a:spcAft>
              <a:spcPct val="15000"/>
            </a:spcAft>
            <a:buChar char="•"/>
          </a:pPr>
          <a:r>
            <a:rPr lang="en-US" sz="1700" kern="1200" dirty="0"/>
            <a:t>Citric and lactic acid</a:t>
          </a:r>
        </a:p>
        <a:p>
          <a:pPr marL="171450" lvl="1" indent="-171450" algn="l" defTabSz="755650">
            <a:lnSpc>
              <a:spcPct val="90000"/>
            </a:lnSpc>
            <a:spcBef>
              <a:spcPct val="0"/>
            </a:spcBef>
            <a:spcAft>
              <a:spcPct val="15000"/>
            </a:spcAft>
            <a:buChar char="•"/>
          </a:pPr>
          <a:r>
            <a:rPr lang="en-US" sz="1700" kern="1200" dirty="0"/>
            <a:t>Ethanol </a:t>
          </a:r>
        </a:p>
      </dsp:txBody>
      <dsp:txXfrm rot="5400000">
        <a:off x="1284" y="870267"/>
        <a:ext cx="3337470" cy="2610802"/>
      </dsp:txXfrm>
    </dsp:sp>
    <dsp:sp modelId="{B73BFFEC-9263-1E4E-90D4-E37B37166B08}">
      <dsp:nvSpPr>
        <dsp:cNvPr id="0" name=""/>
        <dsp:cNvSpPr/>
      </dsp:nvSpPr>
      <dsp:spPr>
        <a:xfrm rot="16200000">
          <a:off x="3082131" y="506933"/>
          <a:ext cx="4351338" cy="3337470"/>
        </a:xfrm>
        <a:prstGeom prst="flowChartManualOperation">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US" sz="2200" b="1" u="sng" kern="1200" dirty="0"/>
            <a:t>Soybean</a:t>
          </a:r>
        </a:p>
        <a:p>
          <a:pPr marL="171450" lvl="1" indent="-171450" algn="l" defTabSz="755650">
            <a:lnSpc>
              <a:spcPct val="90000"/>
            </a:lnSpc>
            <a:spcBef>
              <a:spcPct val="0"/>
            </a:spcBef>
            <a:spcAft>
              <a:spcPct val="15000"/>
            </a:spcAft>
            <a:buChar char="•"/>
          </a:pPr>
          <a:r>
            <a:rPr lang="en-US" sz="1700" kern="1200" dirty="0"/>
            <a:t>Candles</a:t>
          </a:r>
        </a:p>
        <a:p>
          <a:pPr marL="171450" lvl="1" indent="-171450" algn="l" defTabSz="755650">
            <a:lnSpc>
              <a:spcPct val="90000"/>
            </a:lnSpc>
            <a:spcBef>
              <a:spcPct val="0"/>
            </a:spcBef>
            <a:spcAft>
              <a:spcPct val="15000"/>
            </a:spcAft>
            <a:buChar char="•"/>
          </a:pPr>
          <a:r>
            <a:rPr lang="en-US" sz="1700" kern="1200" dirty="0"/>
            <a:t>Textiles</a:t>
          </a:r>
        </a:p>
        <a:p>
          <a:pPr marL="171450" lvl="1" indent="-171450" algn="l" defTabSz="755650">
            <a:lnSpc>
              <a:spcPct val="90000"/>
            </a:lnSpc>
            <a:spcBef>
              <a:spcPct val="0"/>
            </a:spcBef>
            <a:spcAft>
              <a:spcPct val="15000"/>
            </a:spcAft>
            <a:buChar char="•"/>
          </a:pPr>
          <a:r>
            <a:rPr lang="en-US" sz="1700" kern="1200" dirty="0"/>
            <a:t>Ink and paints</a:t>
          </a:r>
        </a:p>
        <a:p>
          <a:pPr marL="171450" lvl="1" indent="-171450" algn="l" defTabSz="755650">
            <a:lnSpc>
              <a:spcPct val="90000"/>
            </a:lnSpc>
            <a:spcBef>
              <a:spcPct val="0"/>
            </a:spcBef>
            <a:spcAft>
              <a:spcPct val="15000"/>
            </a:spcAft>
            <a:buChar char="•"/>
          </a:pPr>
          <a:r>
            <a:rPr lang="en-US" sz="1700" kern="1200" dirty="0"/>
            <a:t>Adhesives</a:t>
          </a:r>
        </a:p>
        <a:p>
          <a:pPr marL="171450" lvl="1" indent="-171450" algn="l" defTabSz="755650">
            <a:lnSpc>
              <a:spcPct val="90000"/>
            </a:lnSpc>
            <a:spcBef>
              <a:spcPct val="0"/>
            </a:spcBef>
            <a:spcAft>
              <a:spcPct val="15000"/>
            </a:spcAft>
            <a:buChar char="•"/>
          </a:pPr>
          <a:r>
            <a:rPr lang="en-US" sz="1700" kern="1200" dirty="0"/>
            <a:t>Cleaning supplies</a:t>
          </a:r>
        </a:p>
        <a:p>
          <a:pPr marL="171450" lvl="1" indent="-171450" algn="l" defTabSz="755650">
            <a:lnSpc>
              <a:spcPct val="90000"/>
            </a:lnSpc>
            <a:spcBef>
              <a:spcPct val="0"/>
            </a:spcBef>
            <a:spcAft>
              <a:spcPct val="15000"/>
            </a:spcAft>
            <a:buChar char="•"/>
          </a:pPr>
          <a:r>
            <a:rPr lang="en-US" sz="1700" kern="1200" dirty="0"/>
            <a:t>Shampoo</a:t>
          </a:r>
        </a:p>
        <a:p>
          <a:pPr marL="171450" lvl="1" indent="-171450" algn="l" defTabSz="755650">
            <a:lnSpc>
              <a:spcPct val="90000"/>
            </a:lnSpc>
            <a:spcBef>
              <a:spcPct val="0"/>
            </a:spcBef>
            <a:spcAft>
              <a:spcPct val="15000"/>
            </a:spcAft>
            <a:buChar char="•"/>
          </a:pPr>
          <a:r>
            <a:rPr lang="en-US" sz="1700" kern="1200" dirty="0"/>
            <a:t>Hand sanitizer</a:t>
          </a:r>
        </a:p>
        <a:p>
          <a:pPr marL="171450" lvl="1" indent="-171450" algn="l" defTabSz="755650">
            <a:lnSpc>
              <a:spcPct val="90000"/>
            </a:lnSpc>
            <a:spcBef>
              <a:spcPct val="0"/>
            </a:spcBef>
            <a:spcAft>
              <a:spcPct val="15000"/>
            </a:spcAft>
            <a:buChar char="•"/>
          </a:pPr>
          <a:r>
            <a:rPr lang="en-US" sz="1700" kern="1200" dirty="0"/>
            <a:t>Biodiesel</a:t>
          </a:r>
        </a:p>
      </dsp:txBody>
      <dsp:txXfrm rot="5400000">
        <a:off x="3589065" y="870267"/>
        <a:ext cx="3337470" cy="2610802"/>
      </dsp:txXfrm>
    </dsp:sp>
    <dsp:sp modelId="{C20D75B3-3762-7F41-AA81-52AB8E994D53}">
      <dsp:nvSpPr>
        <dsp:cNvPr id="0" name=""/>
        <dsp:cNvSpPr/>
      </dsp:nvSpPr>
      <dsp:spPr>
        <a:xfrm rot="16200000">
          <a:off x="6669912" y="506933"/>
          <a:ext cx="4351338" cy="3337470"/>
        </a:xfrm>
        <a:prstGeom prst="flowChartManualOperati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US" sz="2200" b="1" u="sng" kern="1200" dirty="0"/>
            <a:t>Guayule</a:t>
          </a:r>
        </a:p>
        <a:p>
          <a:pPr marL="171450" lvl="1" indent="-171450" algn="l" defTabSz="755650">
            <a:lnSpc>
              <a:spcPct val="90000"/>
            </a:lnSpc>
            <a:spcBef>
              <a:spcPct val="0"/>
            </a:spcBef>
            <a:spcAft>
              <a:spcPct val="15000"/>
            </a:spcAft>
            <a:buChar char="•"/>
          </a:pPr>
          <a:r>
            <a:rPr lang="en-US" sz="1700" kern="1200" dirty="0"/>
            <a:t>Natural rubber</a:t>
          </a:r>
        </a:p>
        <a:p>
          <a:pPr marL="171450" lvl="1" indent="-171450" algn="l" defTabSz="755650">
            <a:lnSpc>
              <a:spcPct val="90000"/>
            </a:lnSpc>
            <a:spcBef>
              <a:spcPct val="0"/>
            </a:spcBef>
            <a:spcAft>
              <a:spcPct val="15000"/>
            </a:spcAft>
            <a:buChar char="•"/>
          </a:pPr>
          <a:r>
            <a:rPr lang="en-US" sz="1700" kern="1200" dirty="0"/>
            <a:t>Organic resins</a:t>
          </a:r>
        </a:p>
        <a:p>
          <a:pPr marL="171450" lvl="1" indent="-171450" algn="l" defTabSz="755650">
            <a:lnSpc>
              <a:spcPct val="90000"/>
            </a:lnSpc>
            <a:spcBef>
              <a:spcPct val="0"/>
            </a:spcBef>
            <a:spcAft>
              <a:spcPct val="15000"/>
            </a:spcAft>
            <a:buChar char="•"/>
          </a:pPr>
          <a:r>
            <a:rPr lang="en-US" sz="1700" kern="1200" dirty="0"/>
            <a:t>Biodiesel</a:t>
          </a:r>
        </a:p>
      </dsp:txBody>
      <dsp:txXfrm rot="5400000">
        <a:off x="7176846" y="870267"/>
        <a:ext cx="3337470"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55DCC-2FE1-B245-93A8-1437E916F71B}">
      <dsp:nvSpPr>
        <dsp:cNvPr id="0" name=""/>
        <dsp:cNvSpPr/>
      </dsp:nvSpPr>
      <dsp:spPr>
        <a:xfrm>
          <a:off x="0" y="0"/>
          <a:ext cx="8277012" cy="10128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Farmers grow a particular plant</a:t>
          </a:r>
        </a:p>
      </dsp:txBody>
      <dsp:txXfrm>
        <a:off x="29667" y="29667"/>
        <a:ext cx="7098433" cy="953557"/>
      </dsp:txXfrm>
    </dsp:sp>
    <dsp:sp modelId="{742B228B-48B0-184C-9751-F52CC70A5769}">
      <dsp:nvSpPr>
        <dsp:cNvPr id="0" name=""/>
        <dsp:cNvSpPr/>
      </dsp:nvSpPr>
      <dsp:spPr>
        <a:xfrm>
          <a:off x="693199" y="1197053"/>
          <a:ext cx="8277012" cy="1012891"/>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There is a problem or need in the world</a:t>
          </a:r>
        </a:p>
      </dsp:txBody>
      <dsp:txXfrm>
        <a:off x="722866" y="1226720"/>
        <a:ext cx="6866099" cy="953557"/>
      </dsp:txXfrm>
    </dsp:sp>
    <dsp:sp modelId="{C429625C-C36A-0549-852B-99ABE1454C04}">
      <dsp:nvSpPr>
        <dsp:cNvPr id="0" name=""/>
        <dsp:cNvSpPr/>
      </dsp:nvSpPr>
      <dsp:spPr>
        <a:xfrm>
          <a:off x="1376053" y="2394107"/>
          <a:ext cx="8277012" cy="1012891"/>
        </a:xfrm>
        <a:prstGeom prst="roundRect">
          <a:avLst>
            <a:gd name="adj" fmla="val 10000"/>
          </a:avLst>
        </a:prstGeom>
        <a:solidFill>
          <a:srgbClr val="D883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Scientists do research to learn how to solve the problem using the plant farmers are growing</a:t>
          </a:r>
        </a:p>
      </dsp:txBody>
      <dsp:txXfrm>
        <a:off x="1405720" y="2423774"/>
        <a:ext cx="6876445" cy="953557"/>
      </dsp:txXfrm>
    </dsp:sp>
    <dsp:sp modelId="{1AAEC86F-D350-DD45-894F-CF41143B951A}">
      <dsp:nvSpPr>
        <dsp:cNvPr id="0" name=""/>
        <dsp:cNvSpPr/>
      </dsp:nvSpPr>
      <dsp:spPr>
        <a:xfrm>
          <a:off x="2069253" y="3591161"/>
          <a:ext cx="8277012" cy="1012891"/>
        </a:xfrm>
        <a:prstGeom prst="roundRect">
          <a:avLst>
            <a:gd name="adj" fmla="val 1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Engineers use the plant and learned process from the scientists to solve the problem in a large scale</a:t>
          </a:r>
        </a:p>
      </dsp:txBody>
      <dsp:txXfrm>
        <a:off x="2098920" y="3620828"/>
        <a:ext cx="6866099" cy="953557"/>
      </dsp:txXfrm>
    </dsp:sp>
    <dsp:sp modelId="{63921672-6773-ED42-A426-BB475CF9EF05}">
      <dsp:nvSpPr>
        <dsp:cNvPr id="0" name=""/>
        <dsp:cNvSpPr/>
      </dsp:nvSpPr>
      <dsp:spPr>
        <a:xfrm>
          <a:off x="7618633" y="775782"/>
          <a:ext cx="658379" cy="658379"/>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766768" y="775782"/>
        <a:ext cx="362109" cy="495430"/>
      </dsp:txXfrm>
    </dsp:sp>
    <dsp:sp modelId="{69285A70-A62D-084A-996E-2DA95CCAADCD}">
      <dsp:nvSpPr>
        <dsp:cNvPr id="0" name=""/>
        <dsp:cNvSpPr/>
      </dsp:nvSpPr>
      <dsp:spPr>
        <a:xfrm>
          <a:off x="8311833" y="1972836"/>
          <a:ext cx="658379" cy="658379"/>
        </a:xfrm>
        <a:prstGeom prst="downArrow">
          <a:avLst>
            <a:gd name="adj1" fmla="val 55000"/>
            <a:gd name="adj2" fmla="val 45000"/>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459968" y="1972836"/>
        <a:ext cx="362109" cy="495430"/>
      </dsp:txXfrm>
    </dsp:sp>
    <dsp:sp modelId="{D9784B60-E4FF-3241-A466-1A1290366692}">
      <dsp:nvSpPr>
        <dsp:cNvPr id="0" name=""/>
        <dsp:cNvSpPr/>
      </dsp:nvSpPr>
      <dsp:spPr>
        <a:xfrm>
          <a:off x="8994686" y="3169890"/>
          <a:ext cx="658379" cy="658379"/>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142821" y="3169890"/>
        <a:ext cx="362109" cy="4954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4883-8875-435F-9279-8B1FB0E6D3F7}"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0ADAD-5373-4822-8387-C84456E7BE73}" type="slidenum">
              <a:rPr lang="en-US" smtClean="0"/>
              <a:t>‹#›</a:t>
            </a:fld>
            <a:endParaRPr lang="en-US"/>
          </a:p>
        </p:txBody>
      </p:sp>
    </p:spTree>
    <p:extLst>
      <p:ext uri="{BB962C8B-B14F-4D97-AF65-F5344CB8AC3E}">
        <p14:creationId xmlns:p14="http://schemas.microsoft.com/office/powerpoint/2010/main" val="24075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76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3</a:t>
            </a:fld>
            <a:endParaRPr lang="en-US"/>
          </a:p>
        </p:txBody>
      </p:sp>
    </p:spTree>
    <p:extLst>
      <p:ext uri="{BB962C8B-B14F-4D97-AF65-F5344CB8AC3E}">
        <p14:creationId xmlns:p14="http://schemas.microsoft.com/office/powerpoint/2010/main" val="384288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01D08-6B0E-FD41-9646-2087B94D7E62}" type="slidenum">
              <a:rPr lang="en-US" smtClean="0"/>
              <a:t>8</a:t>
            </a:fld>
            <a:endParaRPr lang="en-US"/>
          </a:p>
        </p:txBody>
      </p:sp>
    </p:spTree>
    <p:extLst>
      <p:ext uri="{BB962C8B-B14F-4D97-AF65-F5344CB8AC3E}">
        <p14:creationId xmlns:p14="http://schemas.microsoft.com/office/powerpoint/2010/main" val="409279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around 80% of </a:t>
            </a:r>
            <a:r>
              <a:rPr lang="en-US" sz="1200" b="0" i="0" kern="1200" dirty="0">
                <a:solidFill>
                  <a:schemeClr val="tx1"/>
                </a:solidFill>
                <a:effectLst/>
                <a:latin typeface="+mn-lt"/>
                <a:ea typeface="+mn-ea"/>
                <a:cs typeface="+mn-cs"/>
              </a:rPr>
              <a:t>energy production in the USA was from fossil fuels.</a:t>
            </a:r>
          </a:p>
          <a:p>
            <a:endParaRPr lang="en-US" sz="1200" b="0" i="0" kern="1200" dirty="0">
              <a:solidFill>
                <a:schemeClr val="tx1"/>
              </a:solidFill>
              <a:effectLst/>
              <a:latin typeface="+mn-lt"/>
              <a:ea typeface="+mn-ea"/>
              <a:cs typeface="+mn-cs"/>
            </a:endParaRPr>
          </a:p>
          <a:p>
            <a:r>
              <a:rPr lang="en-US" dirty="0"/>
              <a:t>Source: https://</a:t>
            </a:r>
            <a:r>
              <a:rPr lang="en-US" dirty="0" err="1"/>
              <a:t>www.eia.gov</a:t>
            </a:r>
            <a:r>
              <a:rPr lang="en-US" dirty="0"/>
              <a:t>/</a:t>
            </a:r>
            <a:r>
              <a:rPr lang="en-US" dirty="0" err="1"/>
              <a:t>todayinenergy</a:t>
            </a:r>
            <a:r>
              <a:rPr lang="en-US" dirty="0"/>
              <a:t>/</a:t>
            </a:r>
            <a:r>
              <a:rPr lang="en-US" dirty="0" err="1"/>
              <a:t>detail.php?id</a:t>
            </a:r>
            <a:r>
              <a:rPr lang="en-US" dirty="0"/>
              <a:t>=41353</a:t>
            </a:r>
          </a:p>
        </p:txBody>
      </p:sp>
      <p:sp>
        <p:nvSpPr>
          <p:cNvPr id="4" name="Slide Number Placeholder 3"/>
          <p:cNvSpPr>
            <a:spLocks noGrp="1"/>
          </p:cNvSpPr>
          <p:nvPr>
            <p:ph type="sldNum" sz="quarter" idx="5"/>
          </p:nvPr>
        </p:nvSpPr>
        <p:spPr/>
        <p:txBody>
          <a:bodyPr/>
          <a:lstStyle/>
          <a:p>
            <a:fld id="{5B10ADAD-5373-4822-8387-C84456E7BE73}" type="slidenum">
              <a:rPr lang="en-US" smtClean="0"/>
              <a:t>9</a:t>
            </a:fld>
            <a:endParaRPr lang="en-US"/>
          </a:p>
        </p:txBody>
      </p:sp>
    </p:spTree>
    <p:extLst>
      <p:ext uri="{BB962C8B-B14F-4D97-AF65-F5344CB8AC3E}">
        <p14:creationId xmlns:p14="http://schemas.microsoft.com/office/powerpoint/2010/main" val="42256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not</a:t>
            </a:r>
            <a:r>
              <a:rPr lang="en-US" baseline="0" dirty="0"/>
              <a:t> very abundant, full sun, basic </a:t>
            </a:r>
            <a:r>
              <a:rPr lang="en-US" baseline="0" dirty="0" err="1"/>
              <a:t>ph</a:t>
            </a:r>
            <a:r>
              <a:rPr lang="en-US" baseline="0" dirty="0"/>
              <a:t>  around 7-8.5, </a:t>
            </a:r>
            <a:r>
              <a:rPr lang="en-US" dirty="0"/>
              <a:t>Dry</a:t>
            </a:r>
            <a:r>
              <a:rPr lang="en-US" baseline="0" dirty="0"/>
              <a:t> climate</a:t>
            </a: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11</a:t>
            </a:fld>
            <a:endParaRPr lang="en-US"/>
          </a:p>
        </p:txBody>
      </p:sp>
    </p:spTree>
    <p:extLst>
      <p:ext uri="{BB962C8B-B14F-4D97-AF65-F5344CB8AC3E}">
        <p14:creationId xmlns:p14="http://schemas.microsoft.com/office/powerpoint/2010/main" val="51215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12</a:t>
            </a:fld>
            <a:endParaRPr lang="en-US"/>
          </a:p>
        </p:txBody>
      </p:sp>
    </p:spTree>
    <p:extLst>
      <p:ext uri="{BB962C8B-B14F-4D97-AF65-F5344CB8AC3E}">
        <p14:creationId xmlns:p14="http://schemas.microsoft.com/office/powerpoint/2010/main" val="21350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1253E6-6A27-744F-9D14-96F74B0BE9EF}"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42639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1306D-3C66-D647-A924-7FCCC1F47312}"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90558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DA70C-F6ED-FF4E-BC48-957B102BC87D}"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8531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E3A6-084C-6D42-85CB-212111E25A4A}"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17202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DE1606-89DD-6040-967A-4BDA4864214F}"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4072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80E65A-1166-A745-9C7F-4DFDAC50A3AC}"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96614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644665-6FF6-1040-8AAD-1D3DCE7FD443}" type="datetime1">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32847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A40ACE-EF78-5E49-AF89-923519D92B1B}" type="datetime1">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40158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589D6-572C-F042-9017-85D07225FBF6}" type="datetime1">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42327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DDCE8-30E0-F345-919F-9E41D57A9BF4}"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07984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A7A9F-477E-0A4A-A7F0-C26054F4791E}"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86613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A462C-3FAD-C943-9E72-E9DF61F8FA36}" type="datetime1">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C9503-D695-49CC-83A9-D335AB726572}" type="slidenum">
              <a:rPr lang="en-US" smtClean="0"/>
              <a:t>‹#›</a:t>
            </a:fld>
            <a:endParaRPr lang="en-US"/>
          </a:p>
        </p:txBody>
      </p:sp>
    </p:spTree>
    <p:extLst>
      <p:ext uri="{BB962C8B-B14F-4D97-AF65-F5344CB8AC3E}">
        <p14:creationId xmlns:p14="http://schemas.microsoft.com/office/powerpoint/2010/main" val="246961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9.jpeg"/><Relationship Id="rId4" Type="http://schemas.openxmlformats.org/officeDocument/2006/relationships/image" Target="../media/image27.pn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41.svg"/><Relationship Id="rId2" Type="http://schemas.openxmlformats.org/officeDocument/2006/relationships/notesSlide" Target="../notesSlides/notesSlide5.xml"/><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40.png"/><Relationship Id="rId5" Type="http://schemas.openxmlformats.org/officeDocument/2006/relationships/image" Target="../media/image27.png"/><Relationship Id="rId15" Type="http://schemas.openxmlformats.org/officeDocument/2006/relationships/image" Target="../media/image44.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bar.arizona.edu/research/characterizations-co-products" TargetMode="External"/><Relationship Id="rId1" Type="http://schemas.openxmlformats.org/officeDocument/2006/relationships/slideLayout" Target="../slideLayouts/slideLayout2.xml"/><Relationship Id="rId5" Type="http://schemas.openxmlformats.org/officeDocument/2006/relationships/image" Target="../media/image49.tiff"/><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2.svg"/><Relationship Id="rId2" Type="http://schemas.openxmlformats.org/officeDocument/2006/relationships/hyperlink" Target="https://be.arizona.edu/content/sweet-sorghum-biofuel"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2.sv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diagramData" Target="../diagrams/data4.xml"/><Relationship Id="rId21" Type="http://schemas.openxmlformats.org/officeDocument/2006/relationships/image" Target="../media/image69.svg"/><Relationship Id="rId7" Type="http://schemas.microsoft.com/office/2007/relationships/diagramDrawing" Target="../diagrams/drawing4.xml"/><Relationship Id="rId12" Type="http://schemas.openxmlformats.org/officeDocument/2006/relationships/image" Target="../media/image61.png"/><Relationship Id="rId17" Type="http://schemas.openxmlformats.org/officeDocument/2006/relationships/image" Target="../media/image65.svg"/><Relationship Id="rId25" Type="http://schemas.openxmlformats.org/officeDocument/2006/relationships/image" Target="../media/image73.svg"/><Relationship Id="rId2" Type="http://schemas.openxmlformats.org/officeDocument/2006/relationships/slideLayout" Target="../slideLayouts/slideLayout2.xml"/><Relationship Id="rId16" Type="http://schemas.openxmlformats.org/officeDocument/2006/relationships/image" Target="../media/image25.png"/><Relationship Id="rId20" Type="http://schemas.openxmlformats.org/officeDocument/2006/relationships/image" Target="../media/image68.png"/><Relationship Id="rId1" Type="http://schemas.openxmlformats.org/officeDocument/2006/relationships/tags" Target="../tags/tag1.xml"/><Relationship Id="rId6" Type="http://schemas.openxmlformats.org/officeDocument/2006/relationships/diagramColors" Target="../diagrams/colors4.xml"/><Relationship Id="rId11" Type="http://schemas.openxmlformats.org/officeDocument/2006/relationships/image" Target="../media/image60.svg"/><Relationship Id="rId24" Type="http://schemas.openxmlformats.org/officeDocument/2006/relationships/image" Target="../media/image72.png"/><Relationship Id="rId5" Type="http://schemas.openxmlformats.org/officeDocument/2006/relationships/diagramQuickStyle" Target="../diagrams/quickStyle4.xml"/><Relationship Id="rId15" Type="http://schemas.openxmlformats.org/officeDocument/2006/relationships/image" Target="../media/image64.svg"/><Relationship Id="rId23" Type="http://schemas.openxmlformats.org/officeDocument/2006/relationships/image" Target="../media/image71.svg"/><Relationship Id="rId10" Type="http://schemas.openxmlformats.org/officeDocument/2006/relationships/image" Target="../media/image59.png"/><Relationship Id="rId19" Type="http://schemas.openxmlformats.org/officeDocument/2006/relationships/image" Target="../media/image67.svg"/><Relationship Id="rId4" Type="http://schemas.openxmlformats.org/officeDocument/2006/relationships/diagramLayout" Target="../diagrams/layout4.xml"/><Relationship Id="rId9" Type="http://schemas.openxmlformats.org/officeDocument/2006/relationships/image" Target="../media/image16.svg"/><Relationship Id="rId14" Type="http://schemas.openxmlformats.org/officeDocument/2006/relationships/image" Target="../media/image63.png"/><Relationship Id="rId22" Type="http://schemas.openxmlformats.org/officeDocument/2006/relationships/image" Target="../media/image70.png"/><Relationship Id="rId27" Type="http://schemas.openxmlformats.org/officeDocument/2006/relationships/image" Target="../media/image75.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3" Type="http://schemas.openxmlformats.org/officeDocument/2006/relationships/diagramLayout" Target="../diagrams/layout5.xml"/><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80.png"/><Relationship Id="rId5" Type="http://schemas.openxmlformats.org/officeDocument/2006/relationships/diagramColors" Target="../diagrams/colors5.xml"/><Relationship Id="rId10" Type="http://schemas.openxmlformats.org/officeDocument/2006/relationships/image" Target="../media/image79.svg"/><Relationship Id="rId4" Type="http://schemas.openxmlformats.org/officeDocument/2006/relationships/diagramQuickStyle" Target="../diagrams/quickStyle5.xml"/><Relationship Id="rId9" Type="http://schemas.openxmlformats.org/officeDocument/2006/relationships/image" Target="../media/image78.png"/><Relationship Id="rId14" Type="http://schemas.openxmlformats.org/officeDocument/2006/relationships/image" Target="../media/image8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8.tiff"/></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diagramData" Target="../diagrams/data2.xml"/><Relationship Id="rId21" Type="http://schemas.openxmlformats.org/officeDocument/2006/relationships/image" Target="../media/image36.svg"/><Relationship Id="rId7" Type="http://schemas.microsoft.com/office/2007/relationships/diagramDrawing" Target="../diagrams/drawing2.xml"/><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6.svg"/><Relationship Id="rId5" Type="http://schemas.openxmlformats.org/officeDocument/2006/relationships/diagramQuickStyle" Target="../diagrams/quickStyle2.xml"/><Relationship Id="rId15" Type="http://schemas.openxmlformats.org/officeDocument/2006/relationships/image" Target="../media/image30.svg"/><Relationship Id="rId23" Type="http://schemas.openxmlformats.org/officeDocument/2006/relationships/image" Target="../media/image38.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diagramLayout" Target="../diagrams/layout2.xml"/><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26.svg"/><Relationship Id="rId4" Type="http://schemas.openxmlformats.org/officeDocument/2006/relationships/image" Target="../media/image34.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3ED74-9523-8B48-B3D8-3BD98ECAFC4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2"/>
          <a:stretch/>
        </p:blipFill>
        <p:spPr>
          <a:xfrm>
            <a:off x="-16042" y="0"/>
            <a:ext cx="12192000" cy="8682719"/>
          </a:xfrm>
          <a:prstGeom prst="rect">
            <a:avLst/>
          </a:prstGeom>
          <a:solidFill>
            <a:schemeClr val="bg1"/>
          </a:solidFill>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782955" y="3062178"/>
            <a:ext cx="10626091" cy="2707757"/>
          </a:xfrm>
        </p:spPr>
        <p:txBody>
          <a:bodyPr>
            <a:noAutofit/>
          </a:bodyPr>
          <a:lstStyle/>
          <a:p>
            <a:pPr algn="ctr"/>
            <a:br>
              <a:rPr lang="en-US" sz="3200" b="1" dirty="0">
                <a:solidFill>
                  <a:prstClr val="black"/>
                </a:solidFill>
                <a:latin typeface="Calibri Light" panose="020F0302020204030204"/>
              </a:rPr>
            </a:br>
            <a:r>
              <a:rPr lang="en-US" sz="4250" b="1" i="1" dirty="0">
                <a:latin typeface="Calibri Light" panose="020F0302020204030204"/>
              </a:rPr>
              <a:t>What </a:t>
            </a:r>
            <a:r>
              <a:rPr lang="en-US" sz="4250" b="1" i="1">
                <a:latin typeface="Calibri Light" panose="020F0302020204030204"/>
              </a:rPr>
              <a:t>are Bioproducts</a:t>
            </a:r>
            <a:r>
              <a:rPr lang="en-US" sz="4250" b="1" i="1" dirty="0">
                <a:latin typeface="Calibri Light" panose="020F0302020204030204"/>
              </a:rPr>
              <a:t>?  </a:t>
            </a:r>
            <a:br>
              <a:rPr lang="en-US" sz="3200" b="1" i="1" dirty="0">
                <a:solidFill>
                  <a:prstClr val="black"/>
                </a:solidFill>
                <a:latin typeface="Calibri Light" panose="020F0302020204030204"/>
              </a:rPr>
            </a:br>
            <a:br>
              <a:rPr lang="en-US" sz="3200" b="1" i="1" dirty="0">
                <a:solidFill>
                  <a:prstClr val="black"/>
                </a:solidFill>
                <a:latin typeface="Calibri Light" panose="020F0302020204030204"/>
              </a:rPr>
            </a:br>
            <a:r>
              <a:rPr lang="en-US" sz="2400" b="1" dirty="0">
                <a:latin typeface="Calibri Light" panose="020F0302020204030204"/>
              </a:rPr>
              <a:t>Arisbeth Ibarra Nieblas</a:t>
            </a:r>
            <a:br>
              <a:rPr lang="en-US" sz="2400" b="1" dirty="0">
                <a:solidFill>
                  <a:prstClr val="black"/>
                </a:solidFill>
                <a:latin typeface="Calibri Light" panose="020F0302020204030204"/>
              </a:rPr>
            </a:br>
            <a:r>
              <a:rPr lang="en-US" sz="2400" b="1" dirty="0">
                <a:latin typeface="Calibri Light" panose="020F0302020204030204"/>
              </a:rPr>
              <a:t>The University of Arizona</a:t>
            </a:r>
            <a:br>
              <a:rPr lang="en-US" sz="3200" dirty="0"/>
            </a:br>
            <a:endParaRPr lang="en-US" sz="3200" b="1" i="1" dirty="0">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643425" y="1"/>
            <a:ext cx="4247084" cy="2503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1219170">
              <a:buClr>
                <a:srgbClr val="000000"/>
              </a:buClr>
              <a:defRPr/>
            </a:pPr>
            <a:fld id="{D5CB33AD-2F59-7549-9BE0-B4F973F16217}" type="slidenum">
              <a:rPr lang="en-US" sz="1733" kern="0">
                <a:solidFill>
                  <a:srgbClr val="65677F"/>
                </a:solidFill>
                <a:latin typeface="Chivo Light"/>
                <a:sym typeface="Chivo Light"/>
              </a:rPr>
              <a:pPr defTabSz="1219170">
                <a:buClr>
                  <a:srgbClr val="000000"/>
                </a:buClr>
                <a:defRPr/>
              </a:pPr>
              <a:t>1</a:t>
            </a:fld>
            <a:endParaRPr lang="en-US" sz="1733" kern="0">
              <a:solidFill>
                <a:srgbClr val="65677F"/>
              </a:solidFill>
              <a:latin typeface="Chivo Light"/>
              <a:sym typeface="Chivo Light"/>
            </a:endParaRPr>
          </a:p>
        </p:txBody>
      </p:sp>
    </p:spTree>
    <p:extLst>
      <p:ext uri="{BB962C8B-B14F-4D97-AF65-F5344CB8AC3E}">
        <p14:creationId xmlns:p14="http://schemas.microsoft.com/office/powerpoint/2010/main" val="17431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807-52CF-F04D-B60A-9FAA628E5A43}"/>
              </a:ext>
            </a:extLst>
          </p:cNvPr>
          <p:cNvSpPr>
            <a:spLocks noGrp="1"/>
          </p:cNvSpPr>
          <p:nvPr>
            <p:ph type="title"/>
          </p:nvPr>
        </p:nvSpPr>
        <p:spPr/>
        <p:txBody>
          <a:bodyPr/>
          <a:lstStyle/>
          <a:p>
            <a:r>
              <a:rPr lang="en-US" b="1" dirty="0"/>
              <a:t>Plants are renewable sources</a:t>
            </a:r>
          </a:p>
        </p:txBody>
      </p:sp>
      <p:sp>
        <p:nvSpPr>
          <p:cNvPr id="3" name="Content Placeholder 2">
            <a:extLst>
              <a:ext uri="{FF2B5EF4-FFF2-40B4-BE49-F238E27FC236}">
                <a16:creationId xmlns:a16="http://schemas.microsoft.com/office/drawing/2014/main" id="{2E8474C0-B913-0C4D-A9BE-37A56CB558E0}"/>
              </a:ext>
            </a:extLst>
          </p:cNvPr>
          <p:cNvSpPr>
            <a:spLocks noGrp="1"/>
          </p:cNvSpPr>
          <p:nvPr>
            <p:ph idx="1"/>
          </p:nvPr>
        </p:nvSpPr>
        <p:spPr>
          <a:xfrm>
            <a:off x="838200" y="1665205"/>
            <a:ext cx="10515600" cy="4351338"/>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dirty="0">
                <a:solidFill>
                  <a:schemeClr val="bg1"/>
                </a:solidFill>
              </a:rPr>
              <a:t>Plants can grow over and over again very quickly.</a:t>
            </a:r>
          </a:p>
          <a:p>
            <a:endParaRPr lang="en-US" dirty="0">
              <a:solidFill>
                <a:schemeClr val="bg1"/>
              </a:solidFill>
            </a:endParaRPr>
          </a:p>
          <a:p>
            <a:r>
              <a:rPr lang="en-US" dirty="0">
                <a:solidFill>
                  <a:schemeClr val="bg1"/>
                </a:solidFill>
              </a:rPr>
              <a:t>From plants we can produce energy, vehicle tires, plastics, biodiesel, clothing and much more.</a:t>
            </a:r>
          </a:p>
          <a:p>
            <a:endParaRPr lang="en-US" dirty="0">
              <a:solidFill>
                <a:schemeClr val="bg1"/>
              </a:solidFill>
            </a:endParaRPr>
          </a:p>
        </p:txBody>
      </p:sp>
      <p:sp>
        <p:nvSpPr>
          <p:cNvPr id="4" name="Slide Number Placeholder 3">
            <a:extLst>
              <a:ext uri="{FF2B5EF4-FFF2-40B4-BE49-F238E27FC236}">
                <a16:creationId xmlns:a16="http://schemas.microsoft.com/office/drawing/2014/main" id="{3101078F-4014-E547-BE53-4D324D17FE65}"/>
              </a:ext>
            </a:extLst>
          </p:cNvPr>
          <p:cNvSpPr>
            <a:spLocks noGrp="1"/>
          </p:cNvSpPr>
          <p:nvPr>
            <p:ph type="sldNum" sz="quarter" idx="12"/>
          </p:nvPr>
        </p:nvSpPr>
        <p:spPr/>
        <p:txBody>
          <a:bodyPr/>
          <a:lstStyle/>
          <a:p>
            <a:fld id="{A25C9503-D695-49CC-83A9-D335AB726572}" type="slidenum">
              <a:rPr lang="en-US" smtClean="0"/>
              <a:t>10</a:t>
            </a:fld>
            <a:endParaRPr lang="en-US"/>
          </a:p>
        </p:txBody>
      </p:sp>
      <p:pic>
        <p:nvPicPr>
          <p:cNvPr id="5" name="Graphic 4" descr="Sun">
            <a:extLst>
              <a:ext uri="{FF2B5EF4-FFF2-40B4-BE49-F238E27FC236}">
                <a16:creationId xmlns:a16="http://schemas.microsoft.com/office/drawing/2014/main" id="{0E6FBD2D-6872-6943-8C55-7CC3C27028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82200" y="136525"/>
            <a:ext cx="1957466" cy="1957466"/>
          </a:xfrm>
          <a:prstGeom prst="rect">
            <a:avLst/>
          </a:prstGeom>
        </p:spPr>
      </p:pic>
      <p:pic>
        <p:nvPicPr>
          <p:cNvPr id="6" name="Graphic 5" descr="Cactus">
            <a:extLst>
              <a:ext uri="{FF2B5EF4-FFF2-40B4-BE49-F238E27FC236}">
                <a16:creationId xmlns:a16="http://schemas.microsoft.com/office/drawing/2014/main" id="{F4B62822-4276-5A45-A53E-2AF14D9339B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51771" y="4670617"/>
            <a:ext cx="2301568" cy="2301568"/>
          </a:xfrm>
          <a:prstGeom prst="rect">
            <a:avLst/>
          </a:prstGeom>
        </p:spPr>
      </p:pic>
      <p:grpSp>
        <p:nvGrpSpPr>
          <p:cNvPr id="7" name="Group 6">
            <a:extLst>
              <a:ext uri="{FF2B5EF4-FFF2-40B4-BE49-F238E27FC236}">
                <a16:creationId xmlns:a16="http://schemas.microsoft.com/office/drawing/2014/main" id="{654EEE37-FA9A-A549-8009-EC2481454D49}"/>
              </a:ext>
            </a:extLst>
          </p:cNvPr>
          <p:cNvGrpSpPr/>
          <p:nvPr/>
        </p:nvGrpSpPr>
        <p:grpSpPr>
          <a:xfrm>
            <a:off x="-318073" y="4844931"/>
            <a:ext cx="1522607" cy="2120028"/>
            <a:chOff x="7586169" y="4743488"/>
            <a:chExt cx="1522607" cy="2120028"/>
          </a:xfrm>
        </p:grpSpPr>
        <p:pic>
          <p:nvPicPr>
            <p:cNvPr id="8" name="Graphic 7" descr="Plant">
              <a:extLst>
                <a:ext uri="{FF2B5EF4-FFF2-40B4-BE49-F238E27FC236}">
                  <a16:creationId xmlns:a16="http://schemas.microsoft.com/office/drawing/2014/main" id="{26B9A97D-61AF-B142-9E8F-C9357BCF69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86169" y="5520569"/>
              <a:ext cx="1342947" cy="1342947"/>
            </a:xfrm>
            <a:prstGeom prst="rect">
              <a:avLst/>
            </a:prstGeom>
          </p:spPr>
        </p:pic>
        <p:pic>
          <p:nvPicPr>
            <p:cNvPr id="9" name="Graphic 8" descr="Flower without stem">
              <a:extLst>
                <a:ext uri="{FF2B5EF4-FFF2-40B4-BE49-F238E27FC236}">
                  <a16:creationId xmlns:a16="http://schemas.microsoft.com/office/drawing/2014/main" id="{0920CD71-3CD3-3942-8E8B-3B6CD3FC1A9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5828" y="4743488"/>
              <a:ext cx="1342948" cy="1342948"/>
            </a:xfrm>
            <a:prstGeom prst="rect">
              <a:avLst/>
            </a:prstGeom>
          </p:spPr>
        </p:pic>
      </p:grpSp>
      <p:pic>
        <p:nvPicPr>
          <p:cNvPr id="11" name="Graphic 10" descr="Cactus">
            <a:extLst>
              <a:ext uri="{FF2B5EF4-FFF2-40B4-BE49-F238E27FC236}">
                <a16:creationId xmlns:a16="http://schemas.microsoft.com/office/drawing/2014/main" id="{28B20904-96B1-E04C-AE0C-C31EE336303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36303" y="5300570"/>
            <a:ext cx="1671615" cy="1671615"/>
          </a:xfrm>
          <a:prstGeom prst="rect">
            <a:avLst/>
          </a:prstGeom>
        </p:spPr>
      </p:pic>
      <p:grpSp>
        <p:nvGrpSpPr>
          <p:cNvPr id="14" name="Group 13">
            <a:extLst>
              <a:ext uri="{FF2B5EF4-FFF2-40B4-BE49-F238E27FC236}">
                <a16:creationId xmlns:a16="http://schemas.microsoft.com/office/drawing/2014/main" id="{83D6E58A-2D1D-5F43-8464-4AB963F051B1}"/>
              </a:ext>
            </a:extLst>
          </p:cNvPr>
          <p:cNvGrpSpPr/>
          <p:nvPr/>
        </p:nvGrpSpPr>
        <p:grpSpPr>
          <a:xfrm>
            <a:off x="3025194" y="3613723"/>
            <a:ext cx="4124589" cy="3217986"/>
            <a:chOff x="2832690" y="3517471"/>
            <a:chExt cx="4124589" cy="3217986"/>
          </a:xfrm>
        </p:grpSpPr>
        <p:pic>
          <p:nvPicPr>
            <p:cNvPr id="12" name="Picture 11">
              <a:extLst>
                <a:ext uri="{FF2B5EF4-FFF2-40B4-BE49-F238E27FC236}">
                  <a16:creationId xmlns:a16="http://schemas.microsoft.com/office/drawing/2014/main" id="{84C326A1-3051-5D4C-9610-5D270F05404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2"/>
            <a:stretch/>
          </p:blipFill>
          <p:spPr>
            <a:xfrm>
              <a:off x="2901853" y="3517471"/>
              <a:ext cx="3986265" cy="2838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040B89BF-B734-374E-A26B-F5E214F2A789}"/>
                </a:ext>
              </a:extLst>
            </p:cNvPr>
            <p:cNvSpPr txBox="1"/>
            <p:nvPr/>
          </p:nvSpPr>
          <p:spPr>
            <a:xfrm>
              <a:off x="2832690" y="6366125"/>
              <a:ext cx="4124589" cy="369332"/>
            </a:xfrm>
            <a:prstGeom prst="rect">
              <a:avLst/>
            </a:prstGeom>
            <a:noFill/>
          </p:spPr>
          <p:txBody>
            <a:bodyPr wrap="square" lIns="91440" tIns="45720" rIns="91440" bIns="45720" rtlCol="0" anchor="t">
              <a:spAutoFit/>
            </a:bodyPr>
            <a:lstStyle/>
            <a:p>
              <a:pPr algn="ctr"/>
              <a:r>
                <a:rPr lang="en-US" dirty="0"/>
                <a:t>Field of Guayule in Arizona.</a:t>
              </a:r>
            </a:p>
          </p:txBody>
        </p:sp>
      </p:grpSp>
    </p:spTree>
    <p:extLst>
      <p:ext uri="{BB962C8B-B14F-4D97-AF65-F5344CB8AC3E}">
        <p14:creationId xmlns:p14="http://schemas.microsoft.com/office/powerpoint/2010/main" val="15696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807-52CF-F04D-B60A-9FAA628E5A43}"/>
              </a:ext>
            </a:extLst>
          </p:cNvPr>
          <p:cNvSpPr>
            <a:spLocks noGrp="1"/>
          </p:cNvSpPr>
          <p:nvPr>
            <p:ph type="title"/>
          </p:nvPr>
        </p:nvSpPr>
        <p:spPr/>
        <p:txBody>
          <a:bodyPr>
            <a:normAutofit/>
          </a:bodyPr>
          <a:lstStyle/>
          <a:p>
            <a:r>
              <a:rPr lang="en-US" sz="4000" dirty="0"/>
              <a:t>Can we grow any type of plant anywhere?</a:t>
            </a:r>
            <a:endParaRPr lang="en-US" sz="4000" b="1" dirty="0"/>
          </a:p>
        </p:txBody>
      </p:sp>
      <p:sp>
        <p:nvSpPr>
          <p:cNvPr id="3" name="Content Placeholder 2">
            <a:extLst>
              <a:ext uri="{FF2B5EF4-FFF2-40B4-BE49-F238E27FC236}">
                <a16:creationId xmlns:a16="http://schemas.microsoft.com/office/drawing/2014/main" id="{2E8474C0-B913-0C4D-A9BE-37A56CB558E0}"/>
              </a:ext>
            </a:extLst>
          </p:cNvPr>
          <p:cNvSpPr>
            <a:spLocks noGrp="1"/>
          </p:cNvSpPr>
          <p:nvPr>
            <p:ph idx="1"/>
          </p:nvPr>
        </p:nvSpPr>
        <p:spPr>
          <a:xfrm>
            <a:off x="838200" y="1665205"/>
            <a:ext cx="10515600" cy="4351338"/>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dirty="0">
                <a:solidFill>
                  <a:schemeClr val="bg1"/>
                </a:solidFill>
              </a:rPr>
              <a:t>No, different plants need different growing conditions.</a:t>
            </a:r>
          </a:p>
          <a:p>
            <a:endParaRPr lang="en-US" dirty="0">
              <a:solidFill>
                <a:schemeClr val="bg1"/>
              </a:solidFill>
            </a:endParaRPr>
          </a:p>
          <a:p>
            <a:r>
              <a:rPr lang="en-US" dirty="0">
                <a:solidFill>
                  <a:schemeClr val="bg1"/>
                </a:solidFill>
              </a:rPr>
              <a:t>How are the growing conditions different in the Sonoran Desert compared to other places?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3101078F-4014-E547-BE53-4D324D17FE65}"/>
              </a:ext>
            </a:extLst>
          </p:cNvPr>
          <p:cNvSpPr>
            <a:spLocks noGrp="1"/>
          </p:cNvSpPr>
          <p:nvPr>
            <p:ph type="sldNum" sz="quarter" idx="12"/>
          </p:nvPr>
        </p:nvSpPr>
        <p:spPr/>
        <p:txBody>
          <a:bodyPr/>
          <a:lstStyle/>
          <a:p>
            <a:fld id="{A25C9503-D695-49CC-83A9-D335AB726572}" type="slidenum">
              <a:rPr lang="en-US" smtClean="0"/>
              <a:t>11</a:t>
            </a:fld>
            <a:endParaRPr lang="en-US"/>
          </a:p>
        </p:txBody>
      </p:sp>
      <p:pic>
        <p:nvPicPr>
          <p:cNvPr id="5" name="Graphic 4" descr="Sun">
            <a:extLst>
              <a:ext uri="{FF2B5EF4-FFF2-40B4-BE49-F238E27FC236}">
                <a16:creationId xmlns:a16="http://schemas.microsoft.com/office/drawing/2014/main" id="{0E6FBD2D-6872-6943-8C55-7CC3C27028D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82200" y="136525"/>
            <a:ext cx="1957466" cy="1957466"/>
          </a:xfrm>
          <a:prstGeom prst="rect">
            <a:avLst/>
          </a:prstGeom>
        </p:spPr>
      </p:pic>
      <p:pic>
        <p:nvPicPr>
          <p:cNvPr id="6" name="Graphic 5" descr="Cactus">
            <a:extLst>
              <a:ext uri="{FF2B5EF4-FFF2-40B4-BE49-F238E27FC236}">
                <a16:creationId xmlns:a16="http://schemas.microsoft.com/office/drawing/2014/main" id="{F4B62822-4276-5A45-A53E-2AF14D9339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51771" y="4670617"/>
            <a:ext cx="2301568" cy="2301568"/>
          </a:xfrm>
          <a:prstGeom prst="rect">
            <a:avLst/>
          </a:prstGeom>
        </p:spPr>
      </p:pic>
      <p:grpSp>
        <p:nvGrpSpPr>
          <p:cNvPr id="7" name="Group 6">
            <a:extLst>
              <a:ext uri="{FF2B5EF4-FFF2-40B4-BE49-F238E27FC236}">
                <a16:creationId xmlns:a16="http://schemas.microsoft.com/office/drawing/2014/main" id="{654EEE37-FA9A-A549-8009-EC2481454D49}"/>
              </a:ext>
            </a:extLst>
          </p:cNvPr>
          <p:cNvGrpSpPr/>
          <p:nvPr/>
        </p:nvGrpSpPr>
        <p:grpSpPr>
          <a:xfrm>
            <a:off x="-318073" y="4844931"/>
            <a:ext cx="1522607" cy="2120028"/>
            <a:chOff x="7586169" y="4743488"/>
            <a:chExt cx="1522607" cy="2120028"/>
          </a:xfrm>
        </p:grpSpPr>
        <p:pic>
          <p:nvPicPr>
            <p:cNvPr id="8" name="Graphic 7" descr="Plant">
              <a:extLst>
                <a:ext uri="{FF2B5EF4-FFF2-40B4-BE49-F238E27FC236}">
                  <a16:creationId xmlns:a16="http://schemas.microsoft.com/office/drawing/2014/main" id="{26B9A97D-61AF-B142-9E8F-C9357BCF690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86169" y="5520569"/>
              <a:ext cx="1342947" cy="1342947"/>
            </a:xfrm>
            <a:prstGeom prst="rect">
              <a:avLst/>
            </a:prstGeom>
          </p:spPr>
        </p:pic>
        <p:pic>
          <p:nvPicPr>
            <p:cNvPr id="9" name="Graphic 8" descr="Flower without stem">
              <a:extLst>
                <a:ext uri="{FF2B5EF4-FFF2-40B4-BE49-F238E27FC236}">
                  <a16:creationId xmlns:a16="http://schemas.microsoft.com/office/drawing/2014/main" id="{0920CD71-3CD3-3942-8E8B-3B6CD3FC1A9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65828" y="4743488"/>
              <a:ext cx="1342948" cy="1342948"/>
            </a:xfrm>
            <a:prstGeom prst="rect">
              <a:avLst/>
            </a:prstGeom>
          </p:spPr>
        </p:pic>
      </p:grpSp>
      <p:pic>
        <p:nvPicPr>
          <p:cNvPr id="11" name="Graphic 10" descr="Cactus">
            <a:extLst>
              <a:ext uri="{FF2B5EF4-FFF2-40B4-BE49-F238E27FC236}">
                <a16:creationId xmlns:a16="http://schemas.microsoft.com/office/drawing/2014/main" id="{28B20904-96B1-E04C-AE0C-C31EE336303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36303" y="5300570"/>
            <a:ext cx="1671615" cy="1671615"/>
          </a:xfrm>
          <a:prstGeom prst="rect">
            <a:avLst/>
          </a:prstGeom>
        </p:spPr>
      </p:pic>
      <p:pic>
        <p:nvPicPr>
          <p:cNvPr id="16" name="Graphic 15" descr="Water">
            <a:extLst>
              <a:ext uri="{FF2B5EF4-FFF2-40B4-BE49-F238E27FC236}">
                <a16:creationId xmlns:a16="http://schemas.microsoft.com/office/drawing/2014/main" id="{1097CA83-9F2D-8E44-83E3-21D6BCEE896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861237">
            <a:off x="1120313" y="3613771"/>
            <a:ext cx="1144466" cy="1144466"/>
          </a:xfrm>
          <a:prstGeom prst="rect">
            <a:avLst/>
          </a:prstGeom>
        </p:spPr>
      </p:pic>
      <p:pic>
        <p:nvPicPr>
          <p:cNvPr id="17" name="Graphic 16" descr="Sun">
            <a:extLst>
              <a:ext uri="{FF2B5EF4-FFF2-40B4-BE49-F238E27FC236}">
                <a16:creationId xmlns:a16="http://schemas.microsoft.com/office/drawing/2014/main" id="{33822871-C586-C248-947B-2D644858F4C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120" y="3556457"/>
            <a:ext cx="1226993" cy="1226993"/>
          </a:xfrm>
          <a:prstGeom prst="rect">
            <a:avLst/>
          </a:prstGeom>
        </p:spPr>
      </p:pic>
      <p:pic>
        <p:nvPicPr>
          <p:cNvPr id="19" name="Graphic 18" descr="Desert scene">
            <a:extLst>
              <a:ext uri="{FF2B5EF4-FFF2-40B4-BE49-F238E27FC236}">
                <a16:creationId xmlns:a16="http://schemas.microsoft.com/office/drawing/2014/main" id="{B3CBDB9F-F603-0D4D-BF3B-212425F0A52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400345">
            <a:off x="7906705" y="3422419"/>
            <a:ext cx="1342948" cy="1342948"/>
          </a:xfrm>
          <a:prstGeom prst="rect">
            <a:avLst/>
          </a:prstGeom>
        </p:spPr>
      </p:pic>
      <p:pic>
        <p:nvPicPr>
          <p:cNvPr id="21" name="Graphic 20" descr="Seed Packet">
            <a:extLst>
              <a:ext uri="{FF2B5EF4-FFF2-40B4-BE49-F238E27FC236}">
                <a16:creationId xmlns:a16="http://schemas.microsoft.com/office/drawing/2014/main" id="{98DA47F9-4A8A-114A-98A3-6F0A0EB2A027}"/>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21427913">
            <a:off x="5708069" y="3533443"/>
            <a:ext cx="1169919" cy="1169919"/>
          </a:xfrm>
          <a:prstGeom prst="rect">
            <a:avLst/>
          </a:prstGeom>
        </p:spPr>
      </p:pic>
      <p:grpSp>
        <p:nvGrpSpPr>
          <p:cNvPr id="13" name="Group 12">
            <a:extLst>
              <a:ext uri="{FF2B5EF4-FFF2-40B4-BE49-F238E27FC236}">
                <a16:creationId xmlns:a16="http://schemas.microsoft.com/office/drawing/2014/main" id="{9971AF0A-DAE5-F141-9011-9FEABA6625B8}"/>
              </a:ext>
            </a:extLst>
          </p:cNvPr>
          <p:cNvGrpSpPr/>
          <p:nvPr/>
        </p:nvGrpSpPr>
        <p:grpSpPr>
          <a:xfrm>
            <a:off x="1382917" y="4783450"/>
            <a:ext cx="7651458" cy="470137"/>
            <a:chOff x="1709335" y="4746590"/>
            <a:chExt cx="7651458" cy="470137"/>
          </a:xfrm>
        </p:grpSpPr>
        <p:sp>
          <p:nvSpPr>
            <p:cNvPr id="12" name="TextBox 11">
              <a:extLst>
                <a:ext uri="{FF2B5EF4-FFF2-40B4-BE49-F238E27FC236}">
                  <a16:creationId xmlns:a16="http://schemas.microsoft.com/office/drawing/2014/main" id="{6E09BAAC-4A8C-924F-B3AA-CCB3FBA0D95D}"/>
                </a:ext>
              </a:extLst>
            </p:cNvPr>
            <p:cNvSpPr txBox="1"/>
            <p:nvPr/>
          </p:nvSpPr>
          <p:spPr>
            <a:xfrm>
              <a:off x="1709335" y="4746590"/>
              <a:ext cx="9907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Water</a:t>
              </a:r>
            </a:p>
          </p:txBody>
        </p:sp>
        <p:sp>
          <p:nvSpPr>
            <p:cNvPr id="18" name="TextBox 17">
              <a:extLst>
                <a:ext uri="{FF2B5EF4-FFF2-40B4-BE49-F238E27FC236}">
                  <a16:creationId xmlns:a16="http://schemas.microsoft.com/office/drawing/2014/main" id="{C231F652-6B9A-B144-B397-66D495D3F169}"/>
                </a:ext>
              </a:extLst>
            </p:cNvPr>
            <p:cNvSpPr txBox="1"/>
            <p:nvPr/>
          </p:nvSpPr>
          <p:spPr>
            <a:xfrm>
              <a:off x="3808504" y="4847395"/>
              <a:ext cx="9907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Sunlight</a:t>
              </a:r>
            </a:p>
          </p:txBody>
        </p:sp>
        <p:sp>
          <p:nvSpPr>
            <p:cNvPr id="20" name="TextBox 19">
              <a:extLst>
                <a:ext uri="{FF2B5EF4-FFF2-40B4-BE49-F238E27FC236}">
                  <a16:creationId xmlns:a16="http://schemas.microsoft.com/office/drawing/2014/main" id="{F86A6E07-1641-B94F-AD6E-0576308A6A92}"/>
                </a:ext>
              </a:extLst>
            </p:cNvPr>
            <p:cNvSpPr txBox="1"/>
            <p:nvPr/>
          </p:nvSpPr>
          <p:spPr>
            <a:xfrm>
              <a:off x="6140817" y="4834816"/>
              <a:ext cx="9907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Soil</a:t>
              </a:r>
            </a:p>
          </p:txBody>
        </p:sp>
        <p:sp>
          <p:nvSpPr>
            <p:cNvPr id="22" name="TextBox 21">
              <a:extLst>
                <a:ext uri="{FF2B5EF4-FFF2-40B4-BE49-F238E27FC236}">
                  <a16:creationId xmlns:a16="http://schemas.microsoft.com/office/drawing/2014/main" id="{C10E2172-69B5-B345-870E-E323CA945A89}"/>
                </a:ext>
              </a:extLst>
            </p:cNvPr>
            <p:cNvSpPr txBox="1"/>
            <p:nvPr/>
          </p:nvSpPr>
          <p:spPr>
            <a:xfrm>
              <a:off x="8370067" y="4772455"/>
              <a:ext cx="9907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Climate</a:t>
              </a:r>
            </a:p>
          </p:txBody>
        </p:sp>
      </p:grpSp>
      <p:grpSp>
        <p:nvGrpSpPr>
          <p:cNvPr id="23" name="Group 22">
            <a:extLst>
              <a:ext uri="{FF2B5EF4-FFF2-40B4-BE49-F238E27FC236}">
                <a16:creationId xmlns:a16="http://schemas.microsoft.com/office/drawing/2014/main" id="{E333A9D0-4217-714D-80AE-DB8E0EBEB6AD}"/>
              </a:ext>
            </a:extLst>
          </p:cNvPr>
          <p:cNvGrpSpPr/>
          <p:nvPr/>
        </p:nvGrpSpPr>
        <p:grpSpPr>
          <a:xfrm>
            <a:off x="1204533" y="5141647"/>
            <a:ext cx="8259553" cy="758970"/>
            <a:chOff x="1445640" y="4746590"/>
            <a:chExt cx="8259553" cy="758970"/>
          </a:xfrm>
        </p:grpSpPr>
        <p:sp>
          <p:nvSpPr>
            <p:cNvPr id="24" name="TextBox 23">
              <a:extLst>
                <a:ext uri="{FF2B5EF4-FFF2-40B4-BE49-F238E27FC236}">
                  <a16:creationId xmlns:a16="http://schemas.microsoft.com/office/drawing/2014/main" id="{959BB1AB-F1E1-EA41-8003-33F98177FE77}"/>
                </a:ext>
              </a:extLst>
            </p:cNvPr>
            <p:cNvSpPr txBox="1"/>
            <p:nvPr/>
          </p:nvSpPr>
          <p:spPr>
            <a:xfrm>
              <a:off x="1445640" y="4746590"/>
              <a:ext cx="1625889" cy="646331"/>
            </a:xfrm>
            <a:prstGeom prst="rect">
              <a:avLst/>
            </a:prstGeom>
            <a:noFill/>
          </p:spPr>
          <p:txBody>
            <a:bodyPr wrap="square" rtlCol="0">
              <a:spAutoFit/>
            </a:bodyPr>
            <a:lstStyle/>
            <a:p>
              <a:r>
                <a:rPr lang="en-US" dirty="0">
                  <a:solidFill>
                    <a:schemeClr val="bg1"/>
                  </a:solidFill>
                </a:rPr>
                <a:t>Water is not very abundant</a:t>
              </a:r>
            </a:p>
          </p:txBody>
        </p:sp>
        <p:sp>
          <p:nvSpPr>
            <p:cNvPr id="25" name="TextBox 24">
              <a:extLst>
                <a:ext uri="{FF2B5EF4-FFF2-40B4-BE49-F238E27FC236}">
                  <a16:creationId xmlns:a16="http://schemas.microsoft.com/office/drawing/2014/main" id="{3ABCDA1A-5715-8D49-AAFB-BC10F2A921EA}"/>
                </a:ext>
              </a:extLst>
            </p:cNvPr>
            <p:cNvSpPr txBox="1"/>
            <p:nvPr/>
          </p:nvSpPr>
          <p:spPr>
            <a:xfrm>
              <a:off x="3685790" y="4936682"/>
              <a:ext cx="990726" cy="369332"/>
            </a:xfrm>
            <a:prstGeom prst="rect">
              <a:avLst/>
            </a:prstGeom>
            <a:noFill/>
          </p:spPr>
          <p:txBody>
            <a:bodyPr wrap="square" rtlCol="0">
              <a:spAutoFit/>
            </a:bodyPr>
            <a:lstStyle/>
            <a:p>
              <a:r>
                <a:rPr lang="en-US" dirty="0">
                  <a:solidFill>
                    <a:schemeClr val="bg1"/>
                  </a:solidFill>
                </a:rPr>
                <a:t>Full sun</a:t>
              </a:r>
            </a:p>
          </p:txBody>
        </p:sp>
        <p:sp>
          <p:nvSpPr>
            <p:cNvPr id="26" name="TextBox 25">
              <a:extLst>
                <a:ext uri="{FF2B5EF4-FFF2-40B4-BE49-F238E27FC236}">
                  <a16:creationId xmlns:a16="http://schemas.microsoft.com/office/drawing/2014/main" id="{88828D0C-26CF-CB4B-A932-9563461853F1}"/>
                </a:ext>
              </a:extLst>
            </p:cNvPr>
            <p:cNvSpPr txBox="1"/>
            <p:nvPr/>
          </p:nvSpPr>
          <p:spPr>
            <a:xfrm>
              <a:off x="5719639" y="4837921"/>
              <a:ext cx="1744732" cy="646331"/>
            </a:xfrm>
            <a:prstGeom prst="rect">
              <a:avLst/>
            </a:prstGeom>
            <a:noFill/>
          </p:spPr>
          <p:txBody>
            <a:bodyPr wrap="square" rtlCol="0">
              <a:spAutoFit/>
            </a:bodyPr>
            <a:lstStyle/>
            <a:p>
              <a:pPr algn="ctr"/>
              <a:r>
                <a:rPr lang="en-US" dirty="0">
                  <a:solidFill>
                    <a:schemeClr val="bg1"/>
                  </a:solidFill>
                </a:rPr>
                <a:t>Soil has a basic pH (7-8.5)</a:t>
              </a:r>
            </a:p>
          </p:txBody>
        </p:sp>
        <p:sp>
          <p:nvSpPr>
            <p:cNvPr id="27" name="TextBox 26">
              <a:extLst>
                <a:ext uri="{FF2B5EF4-FFF2-40B4-BE49-F238E27FC236}">
                  <a16:creationId xmlns:a16="http://schemas.microsoft.com/office/drawing/2014/main" id="{7DD427D5-F1FE-964F-A798-A11285335492}"/>
                </a:ext>
              </a:extLst>
            </p:cNvPr>
            <p:cNvSpPr txBox="1"/>
            <p:nvPr/>
          </p:nvSpPr>
          <p:spPr>
            <a:xfrm>
              <a:off x="7933379" y="4859229"/>
              <a:ext cx="1771814" cy="646331"/>
            </a:xfrm>
            <a:prstGeom prst="rect">
              <a:avLst/>
            </a:prstGeom>
            <a:noFill/>
          </p:spPr>
          <p:txBody>
            <a:bodyPr wrap="square" rtlCol="0">
              <a:spAutoFit/>
            </a:bodyPr>
            <a:lstStyle/>
            <a:p>
              <a:pPr algn="ctr"/>
              <a:r>
                <a:rPr lang="en-US" dirty="0">
                  <a:solidFill>
                    <a:schemeClr val="bg1"/>
                  </a:solidFill>
                </a:rPr>
                <a:t>Climate is dry and hot</a:t>
              </a:r>
            </a:p>
          </p:txBody>
        </p:sp>
      </p:grpSp>
    </p:spTree>
    <p:extLst>
      <p:ext uri="{BB962C8B-B14F-4D97-AF65-F5344CB8AC3E}">
        <p14:creationId xmlns:p14="http://schemas.microsoft.com/office/powerpoint/2010/main" val="16663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856" y="322261"/>
            <a:ext cx="11444287" cy="1325563"/>
          </a:xfrm>
        </p:spPr>
        <p:txBody>
          <a:bodyPr/>
          <a:lstStyle/>
          <a:p>
            <a:pPr algn="ctr"/>
            <a:r>
              <a:rPr lang="en-US" dirty="0"/>
              <a:t>Which plant can we grow in the Sonoran Desert?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85721591"/>
              </p:ext>
            </p:extLst>
          </p:nvPr>
        </p:nvGraphicFramePr>
        <p:xfrm>
          <a:off x="-324425" y="1414858"/>
          <a:ext cx="12516425" cy="521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CB33AD-2F59-7549-9BE0-B4F973F16217}" type="slidenum">
              <a:rPr lang="en-US" smtClean="0"/>
              <a:t>12</a:t>
            </a:fld>
            <a:endParaRPr lang="en-US"/>
          </a:p>
        </p:txBody>
      </p:sp>
      <p:sp>
        <p:nvSpPr>
          <p:cNvPr id="8" name="Oval 7"/>
          <p:cNvSpPr/>
          <p:nvPr/>
        </p:nvSpPr>
        <p:spPr>
          <a:xfrm>
            <a:off x="7531100" y="1325563"/>
            <a:ext cx="3352800" cy="53959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2E6CF8F-C718-A94C-9F5A-CBAFE61364D0}"/>
              </a:ext>
            </a:extLst>
          </p:cNvPr>
          <p:cNvSpPr txBox="1"/>
          <p:nvPr/>
        </p:nvSpPr>
        <p:spPr>
          <a:xfrm>
            <a:off x="1442863" y="4166735"/>
            <a:ext cx="2723620" cy="430887"/>
          </a:xfrm>
          <a:prstGeom prst="rect">
            <a:avLst/>
          </a:prstGeom>
          <a:noFill/>
        </p:spPr>
        <p:txBody>
          <a:bodyPr wrap="square" rtlCol="0">
            <a:spAutoFit/>
          </a:bodyPr>
          <a:lstStyle/>
          <a:p>
            <a:r>
              <a:rPr lang="en-US" sz="1100" dirty="0" err="1">
                <a:solidFill>
                  <a:schemeClr val="tx1">
                    <a:lumMod val="65000"/>
                    <a:lumOff val="35000"/>
                  </a:schemeClr>
                </a:solidFill>
              </a:rPr>
              <a:t>Source:https</a:t>
            </a:r>
            <a:r>
              <a:rPr lang="en-US" sz="1100" dirty="0">
                <a:solidFill>
                  <a:schemeClr val="tx1">
                    <a:lumMod val="65000"/>
                    <a:lumOff val="35000"/>
                  </a:schemeClr>
                </a:solidFill>
              </a:rPr>
              <a:t>://</a:t>
            </a:r>
            <a:r>
              <a:rPr lang="en-US" sz="1100" dirty="0" err="1">
                <a:solidFill>
                  <a:schemeClr val="tx1">
                    <a:lumMod val="65000"/>
                    <a:lumOff val="35000"/>
                  </a:schemeClr>
                </a:solidFill>
              </a:rPr>
              <a:t>commons.wikimedia.org</a:t>
            </a:r>
            <a:r>
              <a:rPr lang="en-US" sz="1100" dirty="0">
                <a:solidFill>
                  <a:schemeClr val="tx1">
                    <a:lumMod val="65000"/>
                    <a:lumOff val="35000"/>
                  </a:schemeClr>
                </a:solidFill>
              </a:rPr>
              <a:t>/wiki/</a:t>
            </a:r>
            <a:r>
              <a:rPr lang="en-US" sz="1100" dirty="0" err="1">
                <a:solidFill>
                  <a:schemeClr val="tx1">
                    <a:lumMod val="65000"/>
                    <a:lumOff val="35000"/>
                  </a:schemeClr>
                </a:solidFill>
              </a:rPr>
              <a:t>File:Growing_blueberry.jpg</a:t>
            </a:r>
            <a:endParaRPr lang="en-US" sz="1100" dirty="0">
              <a:solidFill>
                <a:schemeClr val="tx1">
                  <a:lumMod val="65000"/>
                  <a:lumOff val="35000"/>
                </a:schemeClr>
              </a:solidFill>
            </a:endParaRPr>
          </a:p>
        </p:txBody>
      </p:sp>
      <p:sp>
        <p:nvSpPr>
          <p:cNvPr id="9" name="TextBox 8">
            <a:extLst>
              <a:ext uri="{FF2B5EF4-FFF2-40B4-BE49-F238E27FC236}">
                <a16:creationId xmlns:a16="http://schemas.microsoft.com/office/drawing/2014/main" id="{23BC4BD6-FD2E-C34A-9EC2-A1FDA0707C94}"/>
              </a:ext>
            </a:extLst>
          </p:cNvPr>
          <p:cNvSpPr txBox="1"/>
          <p:nvPr/>
        </p:nvSpPr>
        <p:spPr>
          <a:xfrm>
            <a:off x="4686482" y="4166734"/>
            <a:ext cx="2723620" cy="430887"/>
          </a:xfrm>
          <a:prstGeom prst="rect">
            <a:avLst/>
          </a:prstGeom>
          <a:noFill/>
        </p:spPr>
        <p:txBody>
          <a:bodyPr wrap="square" rtlCol="0">
            <a:spAutoFit/>
          </a:bodyPr>
          <a:lstStyle/>
          <a:p>
            <a:r>
              <a:rPr lang="en-US" sz="1100" dirty="0" err="1">
                <a:solidFill>
                  <a:schemeClr val="tx1">
                    <a:lumMod val="65000"/>
                    <a:lumOff val="35000"/>
                  </a:schemeClr>
                </a:solidFill>
              </a:rPr>
              <a:t>Source:https</a:t>
            </a:r>
            <a:r>
              <a:rPr lang="en-US" sz="1100" dirty="0">
                <a:solidFill>
                  <a:schemeClr val="tx1">
                    <a:lumMod val="65000"/>
                    <a:lumOff val="35000"/>
                  </a:schemeClr>
                </a:solidFill>
              </a:rPr>
              <a:t>://</a:t>
            </a:r>
            <a:r>
              <a:rPr lang="en-US" sz="1100" dirty="0" err="1">
                <a:solidFill>
                  <a:schemeClr val="tx1">
                    <a:lumMod val="65000"/>
                    <a:lumOff val="35000"/>
                  </a:schemeClr>
                </a:solidFill>
              </a:rPr>
              <a:t>commons.wikimedia.org</a:t>
            </a:r>
            <a:r>
              <a:rPr lang="en-US" sz="1100" dirty="0">
                <a:solidFill>
                  <a:schemeClr val="tx1">
                    <a:lumMod val="65000"/>
                    <a:lumOff val="35000"/>
                  </a:schemeClr>
                </a:solidFill>
              </a:rPr>
              <a:t>/wiki/</a:t>
            </a:r>
            <a:r>
              <a:rPr lang="en-US" sz="1100" dirty="0" err="1">
                <a:solidFill>
                  <a:schemeClr val="tx1">
                    <a:lumMod val="65000"/>
                    <a:lumOff val="35000"/>
                  </a:schemeClr>
                </a:solidFill>
              </a:rPr>
              <a:t>File:Organic_papaya_tree.JPG</a:t>
            </a:r>
            <a:endParaRPr lang="en-US" sz="1100" dirty="0">
              <a:solidFill>
                <a:schemeClr val="tx1">
                  <a:lumMod val="65000"/>
                  <a:lumOff val="35000"/>
                </a:schemeClr>
              </a:solidFill>
            </a:endParaRPr>
          </a:p>
        </p:txBody>
      </p:sp>
    </p:spTree>
    <p:extLst>
      <p:ext uri="{BB962C8B-B14F-4D97-AF65-F5344CB8AC3E}">
        <p14:creationId xmlns:p14="http://schemas.microsoft.com/office/powerpoint/2010/main" val="12795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DDD2-1BD4-AA49-8F4E-CF8800D033B9}"/>
              </a:ext>
            </a:extLst>
          </p:cNvPr>
          <p:cNvSpPr>
            <a:spLocks noGrp="1"/>
          </p:cNvSpPr>
          <p:nvPr>
            <p:ph type="title"/>
          </p:nvPr>
        </p:nvSpPr>
        <p:spPr/>
        <p:txBody>
          <a:bodyPr/>
          <a:lstStyle/>
          <a:p>
            <a:r>
              <a:rPr lang="en-US" dirty="0"/>
              <a:t>Bioproducts in the Sonoran Desert</a:t>
            </a:r>
          </a:p>
        </p:txBody>
      </p:sp>
      <p:sp>
        <p:nvSpPr>
          <p:cNvPr id="3" name="Content Placeholder 2">
            <a:extLst>
              <a:ext uri="{FF2B5EF4-FFF2-40B4-BE49-F238E27FC236}">
                <a16:creationId xmlns:a16="http://schemas.microsoft.com/office/drawing/2014/main" id="{8A74B553-0C2B-154A-B453-C2606DC5A546}"/>
              </a:ext>
            </a:extLst>
          </p:cNvPr>
          <p:cNvSpPr>
            <a:spLocks noGrp="1"/>
          </p:cNvSpPr>
          <p:nvPr>
            <p:ph idx="1"/>
          </p:nvPr>
        </p:nvSpPr>
        <p:spPr>
          <a:xfrm>
            <a:off x="5385382" y="1582737"/>
            <a:ext cx="5795962" cy="4351338"/>
          </a:xfrm>
        </p:spPr>
        <p:txBody>
          <a:bodyPr>
            <a:normAutofit lnSpcReduction="10000"/>
          </a:bodyPr>
          <a:lstStyle/>
          <a:p>
            <a:pPr marL="0" indent="0">
              <a:buNone/>
            </a:pPr>
            <a:r>
              <a:rPr lang="en-US" dirty="0">
                <a:solidFill>
                  <a:srgbClr val="00B050"/>
                </a:solidFill>
              </a:rPr>
              <a:t>The growing conditions in an area determine the best crop to plant in the area.</a:t>
            </a:r>
          </a:p>
          <a:p>
            <a:r>
              <a:rPr lang="en-US" dirty="0"/>
              <a:t>Example:</a:t>
            </a:r>
          </a:p>
          <a:p>
            <a:pPr lvl="1"/>
            <a:r>
              <a:rPr lang="en-US" dirty="0"/>
              <a:t>Guayule is a desert plant that naturally grows in the Southwest part of the USA. </a:t>
            </a:r>
          </a:p>
          <a:p>
            <a:pPr lvl="1"/>
            <a:r>
              <a:rPr lang="en-US" dirty="0"/>
              <a:t>It is grown in Arizona and natural rubber is extracted to make tires for vehicles.</a:t>
            </a:r>
          </a:p>
          <a:p>
            <a:pPr marL="457200" lvl="1" indent="0">
              <a:buNone/>
            </a:pPr>
            <a:r>
              <a:rPr lang="en-US" sz="1600" dirty="0">
                <a:solidFill>
                  <a:schemeClr val="tx1">
                    <a:lumMod val="65000"/>
                    <a:lumOff val="35000"/>
                  </a:schemeClr>
                </a:solidFill>
              </a:rPr>
              <a:t>(Source: </a:t>
            </a:r>
            <a:r>
              <a:rPr lang="en-US" sz="1600" dirty="0">
                <a:solidFill>
                  <a:schemeClr val="tx1">
                    <a:lumMod val="65000"/>
                    <a:lumOff val="35000"/>
                  </a:schemeClr>
                </a:solidFill>
                <a:hlinkClick r:id="rId2"/>
              </a:rPr>
              <a:t>https://</a:t>
            </a:r>
            <a:r>
              <a:rPr lang="en-US" sz="1600" dirty="0" err="1">
                <a:solidFill>
                  <a:schemeClr val="tx1">
                    <a:lumMod val="65000"/>
                    <a:lumOff val="35000"/>
                  </a:schemeClr>
                </a:solidFill>
                <a:hlinkClick r:id="rId2"/>
              </a:rPr>
              <a:t>sbar.arizona.edu</a:t>
            </a:r>
            <a:r>
              <a:rPr lang="en-US" sz="1600" dirty="0">
                <a:solidFill>
                  <a:schemeClr val="tx1">
                    <a:lumMod val="65000"/>
                    <a:lumOff val="35000"/>
                  </a:schemeClr>
                </a:solidFill>
                <a:hlinkClick r:id="rId2"/>
              </a:rPr>
              <a:t>/research/characterizations-co-products</a:t>
            </a:r>
            <a:r>
              <a:rPr lang="en-US" sz="1600" dirty="0">
                <a:solidFill>
                  <a:schemeClr val="tx1">
                    <a:lumMod val="65000"/>
                    <a:lumOff val="35000"/>
                  </a:schemeClr>
                </a:solidFill>
              </a:rPr>
              <a: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1B02359-8543-154C-8219-FF2A4220A001}"/>
              </a:ext>
            </a:extLst>
          </p:cNvPr>
          <p:cNvSpPr>
            <a:spLocks noGrp="1"/>
          </p:cNvSpPr>
          <p:nvPr>
            <p:ph type="sldNum" sz="quarter" idx="12"/>
          </p:nvPr>
        </p:nvSpPr>
        <p:spPr/>
        <p:txBody>
          <a:bodyPr/>
          <a:lstStyle/>
          <a:p>
            <a:fld id="{A25C9503-D695-49CC-83A9-D335AB726572}" type="slidenum">
              <a:rPr lang="en-US" smtClean="0"/>
              <a:t>13</a:t>
            </a:fld>
            <a:endParaRPr lang="en-US"/>
          </a:p>
        </p:txBody>
      </p:sp>
      <p:sp>
        <p:nvSpPr>
          <p:cNvPr id="7" name="TextBox 6">
            <a:extLst>
              <a:ext uri="{FF2B5EF4-FFF2-40B4-BE49-F238E27FC236}">
                <a16:creationId xmlns:a16="http://schemas.microsoft.com/office/drawing/2014/main" id="{865221CA-F13B-8846-9513-7F0C06F37CF2}"/>
              </a:ext>
            </a:extLst>
          </p:cNvPr>
          <p:cNvSpPr txBox="1"/>
          <p:nvPr/>
        </p:nvSpPr>
        <p:spPr>
          <a:xfrm>
            <a:off x="1049497" y="4390443"/>
            <a:ext cx="4124589" cy="369332"/>
          </a:xfrm>
          <a:prstGeom prst="rect">
            <a:avLst/>
          </a:prstGeom>
          <a:noFill/>
        </p:spPr>
        <p:txBody>
          <a:bodyPr wrap="square" lIns="91440" tIns="45720" rIns="91440" bIns="45720" rtlCol="0" anchor="t">
            <a:spAutoFit/>
          </a:bodyPr>
          <a:lstStyle/>
          <a:p>
            <a:pPr algn="ctr"/>
            <a:r>
              <a:rPr lang="en-US" dirty="0"/>
              <a:t>Field of Guayule in Arizona.</a:t>
            </a:r>
          </a:p>
        </p:txBody>
      </p:sp>
      <p:pic>
        <p:nvPicPr>
          <p:cNvPr id="8" name="Graphic 7" descr="Car">
            <a:extLst>
              <a:ext uri="{FF2B5EF4-FFF2-40B4-BE49-F238E27FC236}">
                <a16:creationId xmlns:a16="http://schemas.microsoft.com/office/drawing/2014/main" id="{8352ED57-6C54-BC4A-A0C5-1C5721C105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9783" y="4619642"/>
            <a:ext cx="2249317" cy="1956763"/>
          </a:xfrm>
          <a:prstGeom prst="rect">
            <a:avLst/>
          </a:prstGeom>
        </p:spPr>
      </p:pic>
      <p:sp>
        <p:nvSpPr>
          <p:cNvPr id="9" name="Right Arrow 8">
            <a:extLst>
              <a:ext uri="{FF2B5EF4-FFF2-40B4-BE49-F238E27FC236}">
                <a16:creationId xmlns:a16="http://schemas.microsoft.com/office/drawing/2014/main" id="{0F4072DB-A57D-DC4F-B5F8-C4339D9A4408}"/>
              </a:ext>
            </a:extLst>
          </p:cNvPr>
          <p:cNvSpPr/>
          <p:nvPr/>
        </p:nvSpPr>
        <p:spPr>
          <a:xfrm rot="20223564">
            <a:off x="1443043" y="6017643"/>
            <a:ext cx="978408" cy="484632"/>
          </a:xfrm>
          <a:prstGeom prst="rightArrow">
            <a:avLst/>
          </a:prstGeom>
          <a:solidFill>
            <a:srgbClr val="FF6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928F96D-F24C-0749-AD9C-D104B5E9D5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9497" y="1519131"/>
            <a:ext cx="4124589" cy="2811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813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DDD2-1BD4-AA49-8F4E-CF8800D033B9}"/>
              </a:ext>
            </a:extLst>
          </p:cNvPr>
          <p:cNvSpPr>
            <a:spLocks noGrp="1"/>
          </p:cNvSpPr>
          <p:nvPr>
            <p:ph type="title"/>
          </p:nvPr>
        </p:nvSpPr>
        <p:spPr/>
        <p:txBody>
          <a:bodyPr/>
          <a:lstStyle/>
          <a:p>
            <a:r>
              <a:rPr lang="en-US" dirty="0"/>
              <a:t>Bioproducts in the Sonoran Desert</a:t>
            </a:r>
          </a:p>
        </p:txBody>
      </p:sp>
      <p:sp>
        <p:nvSpPr>
          <p:cNvPr id="3" name="Content Placeholder 2">
            <a:extLst>
              <a:ext uri="{FF2B5EF4-FFF2-40B4-BE49-F238E27FC236}">
                <a16:creationId xmlns:a16="http://schemas.microsoft.com/office/drawing/2014/main" id="{8A74B553-0C2B-154A-B453-C2606DC5A546}"/>
              </a:ext>
            </a:extLst>
          </p:cNvPr>
          <p:cNvSpPr>
            <a:spLocks noGrp="1"/>
          </p:cNvSpPr>
          <p:nvPr>
            <p:ph idx="1"/>
          </p:nvPr>
        </p:nvSpPr>
        <p:spPr>
          <a:xfrm>
            <a:off x="5385382" y="1582737"/>
            <a:ext cx="5795962" cy="4351338"/>
          </a:xfrm>
        </p:spPr>
        <p:txBody>
          <a:bodyPr>
            <a:normAutofit lnSpcReduction="10000"/>
          </a:bodyPr>
          <a:lstStyle/>
          <a:p>
            <a:pPr marL="0" indent="0">
              <a:buNone/>
            </a:pPr>
            <a:r>
              <a:rPr lang="en-US" dirty="0">
                <a:solidFill>
                  <a:srgbClr val="00B050"/>
                </a:solidFill>
              </a:rPr>
              <a:t>The growing conditions in an area determine the best crop to plant in the area.</a:t>
            </a:r>
          </a:p>
          <a:p>
            <a:r>
              <a:rPr lang="en-US" dirty="0"/>
              <a:t>Example:</a:t>
            </a:r>
          </a:p>
          <a:p>
            <a:pPr lvl="1"/>
            <a:r>
              <a:rPr lang="en-US" dirty="0"/>
              <a:t>Sweet sorghum resembles corn, but it is much more drought and heat tolerant. </a:t>
            </a:r>
          </a:p>
          <a:p>
            <a:pPr lvl="1"/>
            <a:r>
              <a:rPr lang="en-US" dirty="0"/>
              <a:t>It can be grown in Arizona and scientists are working on using it to make biofuels.</a:t>
            </a:r>
          </a:p>
          <a:p>
            <a:pPr marL="457200" lvl="1" indent="0">
              <a:buNone/>
            </a:pPr>
            <a:r>
              <a:rPr lang="en-US" sz="1600" dirty="0">
                <a:solidFill>
                  <a:schemeClr val="tx1">
                    <a:lumMod val="65000"/>
                    <a:lumOff val="35000"/>
                  </a:schemeClr>
                </a:solidFill>
              </a:rPr>
              <a:t>(Source: </a:t>
            </a:r>
            <a:r>
              <a:rPr lang="en-US" sz="1600" dirty="0">
                <a:solidFill>
                  <a:schemeClr val="tx1">
                    <a:lumMod val="65000"/>
                    <a:lumOff val="35000"/>
                  </a:schemeClr>
                </a:solidFill>
                <a:hlinkClick r:id="rId2"/>
              </a:rPr>
              <a:t>https://be.arizona.edu/content/sweet-sorghum-biofuel</a:t>
            </a:r>
            <a:r>
              <a:rPr lang="en-US" sz="1600" dirty="0">
                <a:solidFill>
                  <a:schemeClr val="tx1">
                    <a:lumMod val="65000"/>
                    <a:lumOff val="35000"/>
                  </a:schemeClr>
                </a:solidFill>
              </a:rPr>
              <a:t>)</a:t>
            </a:r>
          </a:p>
        </p:txBody>
      </p:sp>
      <p:sp>
        <p:nvSpPr>
          <p:cNvPr id="4" name="Slide Number Placeholder 3">
            <a:extLst>
              <a:ext uri="{FF2B5EF4-FFF2-40B4-BE49-F238E27FC236}">
                <a16:creationId xmlns:a16="http://schemas.microsoft.com/office/drawing/2014/main" id="{41B02359-8543-154C-8219-FF2A4220A001}"/>
              </a:ext>
            </a:extLst>
          </p:cNvPr>
          <p:cNvSpPr>
            <a:spLocks noGrp="1"/>
          </p:cNvSpPr>
          <p:nvPr>
            <p:ph type="sldNum" sz="quarter" idx="12"/>
          </p:nvPr>
        </p:nvSpPr>
        <p:spPr/>
        <p:txBody>
          <a:bodyPr/>
          <a:lstStyle/>
          <a:p>
            <a:fld id="{A25C9503-D695-49CC-83A9-D335AB726572}" type="slidenum">
              <a:rPr lang="en-US" smtClean="0"/>
              <a:t>14</a:t>
            </a:fld>
            <a:endParaRPr lang="en-US"/>
          </a:p>
        </p:txBody>
      </p:sp>
      <p:sp>
        <p:nvSpPr>
          <p:cNvPr id="7" name="TextBox 6">
            <a:extLst>
              <a:ext uri="{FF2B5EF4-FFF2-40B4-BE49-F238E27FC236}">
                <a16:creationId xmlns:a16="http://schemas.microsoft.com/office/drawing/2014/main" id="{865221CA-F13B-8846-9513-7F0C06F37CF2}"/>
              </a:ext>
            </a:extLst>
          </p:cNvPr>
          <p:cNvSpPr txBox="1"/>
          <p:nvPr/>
        </p:nvSpPr>
        <p:spPr>
          <a:xfrm>
            <a:off x="1049497" y="4321619"/>
            <a:ext cx="4124589" cy="369332"/>
          </a:xfrm>
          <a:prstGeom prst="rect">
            <a:avLst/>
          </a:prstGeom>
          <a:noFill/>
        </p:spPr>
        <p:txBody>
          <a:bodyPr wrap="square" rtlCol="0">
            <a:spAutoFit/>
          </a:bodyPr>
          <a:lstStyle/>
          <a:p>
            <a:pPr algn="ctr"/>
            <a:r>
              <a:rPr lang="en-US" dirty="0"/>
              <a:t>Sweet Sorghum Field</a:t>
            </a:r>
          </a:p>
        </p:txBody>
      </p:sp>
      <p:pic>
        <p:nvPicPr>
          <p:cNvPr id="8" name="Graphic 7" descr="Car">
            <a:extLst>
              <a:ext uri="{FF2B5EF4-FFF2-40B4-BE49-F238E27FC236}">
                <a16:creationId xmlns:a16="http://schemas.microsoft.com/office/drawing/2014/main" id="{8352ED57-6C54-BC4A-A0C5-1C5721C105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110" y="4872063"/>
            <a:ext cx="2249317" cy="1956763"/>
          </a:xfrm>
          <a:prstGeom prst="rect">
            <a:avLst/>
          </a:prstGeom>
        </p:spPr>
      </p:pic>
      <p:pic>
        <p:nvPicPr>
          <p:cNvPr id="2052" name="Picture 4">
            <a:extLst>
              <a:ext uri="{FF2B5EF4-FFF2-40B4-BE49-F238E27FC236}">
                <a16:creationId xmlns:a16="http://schemas.microsoft.com/office/drawing/2014/main" id="{2C7491D8-805B-0641-9B5A-54A3E64304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8691" y="1378407"/>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D9962F4-A8D5-9943-AAAB-9B6D9D2F6E52}"/>
              </a:ext>
            </a:extLst>
          </p:cNvPr>
          <p:cNvSpPr txBox="1"/>
          <p:nvPr/>
        </p:nvSpPr>
        <p:spPr>
          <a:xfrm>
            <a:off x="1134706" y="4656620"/>
            <a:ext cx="4039379" cy="430887"/>
          </a:xfrm>
          <a:prstGeom prst="rect">
            <a:avLst/>
          </a:prstGeom>
          <a:noFill/>
        </p:spPr>
        <p:txBody>
          <a:bodyPr wrap="square" rtlCol="0">
            <a:spAutoFit/>
          </a:bodyPr>
          <a:lstStyle/>
          <a:p>
            <a:r>
              <a:rPr lang="en-US" sz="1100" dirty="0" err="1">
                <a:solidFill>
                  <a:schemeClr val="tx1">
                    <a:lumMod val="65000"/>
                    <a:lumOff val="35000"/>
                  </a:schemeClr>
                </a:solidFill>
              </a:rPr>
              <a:t>Source:https</a:t>
            </a:r>
            <a:r>
              <a:rPr lang="en-US" sz="1100" dirty="0">
                <a:solidFill>
                  <a:schemeClr val="tx1">
                    <a:lumMod val="65000"/>
                    <a:lumOff val="35000"/>
                  </a:schemeClr>
                </a:solidFill>
              </a:rPr>
              <a:t>://</a:t>
            </a:r>
            <a:r>
              <a:rPr lang="en-US" sz="1100" dirty="0" err="1">
                <a:solidFill>
                  <a:schemeClr val="tx1">
                    <a:lumMod val="65000"/>
                    <a:lumOff val="35000"/>
                  </a:schemeClr>
                </a:solidFill>
              </a:rPr>
              <a:t>commons.wikimedia.org</a:t>
            </a:r>
            <a:r>
              <a:rPr lang="en-US" sz="1100" dirty="0">
                <a:solidFill>
                  <a:schemeClr val="tx1">
                    <a:lumMod val="65000"/>
                    <a:lumOff val="35000"/>
                  </a:schemeClr>
                </a:solidFill>
              </a:rPr>
              <a:t>/wiki/File:JfSorghum_bicolor0067Philippinesfvf_07.JPG (a white border was added)</a:t>
            </a:r>
          </a:p>
        </p:txBody>
      </p:sp>
      <p:sp>
        <p:nvSpPr>
          <p:cNvPr id="12" name="Right Arrow 11">
            <a:extLst>
              <a:ext uri="{FF2B5EF4-FFF2-40B4-BE49-F238E27FC236}">
                <a16:creationId xmlns:a16="http://schemas.microsoft.com/office/drawing/2014/main" id="{715664F4-666F-FD42-9BDF-78003949D497}"/>
              </a:ext>
            </a:extLst>
          </p:cNvPr>
          <p:cNvSpPr/>
          <p:nvPr/>
        </p:nvSpPr>
        <p:spPr>
          <a:xfrm rot="20223564">
            <a:off x="100539" y="6172679"/>
            <a:ext cx="978408" cy="484632"/>
          </a:xfrm>
          <a:prstGeom prst="rightArrow">
            <a:avLst/>
          </a:prstGeom>
          <a:solidFill>
            <a:srgbClr val="FF6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Fuel">
            <a:extLst>
              <a:ext uri="{FF2B5EF4-FFF2-40B4-BE49-F238E27FC236}">
                <a16:creationId xmlns:a16="http://schemas.microsoft.com/office/drawing/2014/main" id="{A8DCBCCE-050B-C148-86B1-86C37FE802E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8200" y="5190616"/>
            <a:ext cx="1224591" cy="1224591"/>
          </a:xfrm>
          <a:prstGeom prst="rect">
            <a:avLst/>
          </a:prstGeom>
        </p:spPr>
      </p:pic>
    </p:spTree>
    <p:extLst>
      <p:ext uri="{BB962C8B-B14F-4D97-AF65-F5344CB8AC3E}">
        <p14:creationId xmlns:p14="http://schemas.microsoft.com/office/powerpoint/2010/main" val="285404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C4BC-65B4-8245-B3C1-95CFB65BFBBF}"/>
              </a:ext>
            </a:extLst>
          </p:cNvPr>
          <p:cNvSpPr>
            <a:spLocks noGrp="1"/>
          </p:cNvSpPr>
          <p:nvPr>
            <p:ph type="title"/>
          </p:nvPr>
        </p:nvSpPr>
        <p:spPr>
          <a:solidFill>
            <a:srgbClr val="00B0F0"/>
          </a:solidFill>
        </p:spPr>
        <p:txBody>
          <a:bodyPr/>
          <a:lstStyle/>
          <a:p>
            <a:pPr algn="ctr"/>
            <a:r>
              <a:rPr lang="en-US" b="1" dirty="0">
                <a:solidFill>
                  <a:schemeClr val="bg1"/>
                </a:solidFill>
              </a:rPr>
              <a:t>Individually answer the following questions…</a:t>
            </a:r>
          </a:p>
        </p:txBody>
      </p:sp>
      <p:sp>
        <p:nvSpPr>
          <p:cNvPr id="3" name="Content Placeholder 2">
            <a:extLst>
              <a:ext uri="{FF2B5EF4-FFF2-40B4-BE49-F238E27FC236}">
                <a16:creationId xmlns:a16="http://schemas.microsoft.com/office/drawing/2014/main" id="{3C21F482-1B9F-7C4D-B90E-DB75EEBD17B4}"/>
              </a:ext>
            </a:extLst>
          </p:cNvPr>
          <p:cNvSpPr>
            <a:spLocks noGrp="1"/>
          </p:cNvSpPr>
          <p:nvPr>
            <p:ph idx="1"/>
          </p:nvPr>
        </p:nvSpPr>
        <p:spPr>
          <a:xfrm>
            <a:off x="838200" y="1825624"/>
            <a:ext cx="10515600" cy="4530725"/>
          </a:xfrm>
        </p:spPr>
        <p:txBody>
          <a:bodyPr vert="horz" lIns="91440" tIns="45720" rIns="91440" bIns="45720" rtlCol="0" anchor="t">
            <a:normAutofit/>
          </a:bodyPr>
          <a:lstStyle/>
          <a:p>
            <a:endParaRPr lang="en-US" dirty="0"/>
          </a:p>
          <a:p>
            <a:pPr marL="514350" indent="-514350">
              <a:buFont typeface="+mj-lt"/>
              <a:buAutoNum type="arabicPeriod"/>
            </a:pPr>
            <a:r>
              <a:rPr lang="en-US" dirty="0"/>
              <a:t>Are bioproducts made from non-renewable sources or renewable sources? Explain your answer.</a:t>
            </a:r>
          </a:p>
          <a:p>
            <a:pPr marL="514350" indent="-514350">
              <a:buFont typeface="+mj-lt"/>
              <a:buAutoNum type="arabicPeriod"/>
            </a:pPr>
            <a:endParaRPr lang="en-US" dirty="0"/>
          </a:p>
          <a:p>
            <a:pPr marL="514350" indent="-514350">
              <a:buFont typeface="+mj-lt"/>
              <a:buAutoNum type="arabicPeriod"/>
            </a:pPr>
            <a:r>
              <a:rPr lang="en-US" dirty="0"/>
              <a:t>Can we grow any type of plant anywhere?</a:t>
            </a:r>
          </a:p>
          <a:p>
            <a:pPr marL="514350" indent="-514350">
              <a:buFont typeface="+mj-lt"/>
              <a:buAutoNum type="arabicPeriod"/>
            </a:pPr>
            <a:endParaRPr lang="en-US" dirty="0"/>
          </a:p>
          <a:p>
            <a:pPr marL="514350" indent="-514350">
              <a:buFont typeface="+mj-lt"/>
              <a:buAutoNum type="arabicPeriod"/>
            </a:pPr>
            <a:r>
              <a:rPr lang="en-US" dirty="0"/>
              <a:t>How do growing conditions limit bioproducts?</a:t>
            </a:r>
          </a:p>
          <a:p>
            <a:pPr marL="0" indent="0">
              <a:buNone/>
            </a:pPr>
            <a:endParaRPr lang="en-US" dirty="0"/>
          </a:p>
        </p:txBody>
      </p:sp>
      <p:sp>
        <p:nvSpPr>
          <p:cNvPr id="4" name="Slide Number Placeholder 3">
            <a:extLst>
              <a:ext uri="{FF2B5EF4-FFF2-40B4-BE49-F238E27FC236}">
                <a16:creationId xmlns:a16="http://schemas.microsoft.com/office/drawing/2014/main" id="{A76BF8FA-B970-DF4B-A218-A5379D7967CC}"/>
              </a:ext>
            </a:extLst>
          </p:cNvPr>
          <p:cNvSpPr>
            <a:spLocks noGrp="1"/>
          </p:cNvSpPr>
          <p:nvPr>
            <p:ph type="sldNum" sz="quarter" idx="12"/>
          </p:nvPr>
        </p:nvSpPr>
        <p:spPr/>
        <p:txBody>
          <a:bodyPr/>
          <a:lstStyle/>
          <a:p>
            <a:fld id="{A25C9503-D695-49CC-83A9-D335AB726572}" type="slidenum">
              <a:rPr lang="en-US" smtClean="0"/>
              <a:t>15</a:t>
            </a:fld>
            <a:endParaRPr lang="en-US"/>
          </a:p>
        </p:txBody>
      </p:sp>
      <p:pic>
        <p:nvPicPr>
          <p:cNvPr id="22" name="Graphic 21" descr="Thought">
            <a:extLst>
              <a:ext uri="{FF2B5EF4-FFF2-40B4-BE49-F238E27FC236}">
                <a16:creationId xmlns:a16="http://schemas.microsoft.com/office/drawing/2014/main" id="{333FFD55-2637-9540-9438-C4D5C14943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52156" y="3275259"/>
            <a:ext cx="2401644" cy="2401644"/>
          </a:xfrm>
          <a:prstGeom prst="rect">
            <a:avLst/>
          </a:prstGeom>
        </p:spPr>
      </p:pic>
    </p:spTree>
    <p:extLst>
      <p:ext uri="{BB962C8B-B14F-4D97-AF65-F5344CB8AC3E}">
        <p14:creationId xmlns:p14="http://schemas.microsoft.com/office/powerpoint/2010/main" val="292132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7A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370357" y="1355569"/>
            <a:ext cx="10515600" cy="1500187"/>
          </a:xfrm>
        </p:spPr>
        <p:txBody>
          <a:bodyPr anchor="t">
            <a:normAutofit fontScale="90000"/>
          </a:bodyPr>
          <a:lstStyle/>
          <a:p>
            <a:r>
              <a:rPr lang="en-US" b="1" dirty="0">
                <a:solidFill>
                  <a:schemeClr val="bg1"/>
                </a:solidFill>
              </a:rPr>
              <a:t>Day 2</a:t>
            </a:r>
            <a:br>
              <a:rPr lang="en-US" b="1" dirty="0">
                <a:solidFill>
                  <a:schemeClr val="bg1"/>
                </a:solidFill>
              </a:rPr>
            </a:br>
            <a:r>
              <a:rPr lang="en-US" b="1" dirty="0">
                <a:solidFill>
                  <a:schemeClr val="bg1"/>
                </a:solidFill>
              </a:rPr>
              <a:t>Product Design Process</a:t>
            </a: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305963" y="3672065"/>
            <a:ext cx="10515600" cy="1934627"/>
          </a:xfrm>
        </p:spPr>
        <p:txBody>
          <a:bodyPr vert="horz" lIns="91440" tIns="45720" rIns="91440" bIns="45720" rtlCol="0" anchor="t">
            <a:normAutofit/>
          </a:bodyPr>
          <a:lstStyle/>
          <a:p>
            <a:r>
              <a:rPr lang="en-US" dirty="0">
                <a:solidFill>
                  <a:schemeClr val="bg1"/>
                </a:solidFill>
              </a:rPr>
              <a:t>Objectives: </a:t>
            </a:r>
            <a:endParaRPr lang="en-US" dirty="0">
              <a:solidFill>
                <a:schemeClr val="bg1"/>
              </a:solidFill>
              <a:ea typeface="+mn-lt"/>
              <a:cs typeface="+mn-lt"/>
            </a:endParaRPr>
          </a:p>
          <a:p>
            <a:pPr marL="342900" indent="-342900">
              <a:buChar char="•"/>
            </a:pPr>
            <a:r>
              <a:rPr lang="en-US" dirty="0">
                <a:solidFill>
                  <a:schemeClr val="bg1"/>
                </a:solidFill>
                <a:cs typeface="Calibri"/>
              </a:rPr>
              <a:t>Learn examples of bioproducts</a:t>
            </a:r>
          </a:p>
          <a:p>
            <a:pPr marL="342900" indent="-342900">
              <a:buChar char="•"/>
            </a:pPr>
            <a:r>
              <a:rPr lang="en-US" dirty="0">
                <a:solidFill>
                  <a:schemeClr val="bg1"/>
                </a:solidFill>
                <a:cs typeface="Calibri"/>
              </a:rPr>
              <a:t>Design a bioproduct to solve a problem or need</a:t>
            </a:r>
          </a:p>
          <a:p>
            <a:endParaRPr lang="en-US" dirty="0">
              <a:solidFill>
                <a:schemeClr val="bg1"/>
              </a:solidFill>
              <a:cs typeface="Calibri"/>
            </a:endParaRPr>
          </a:p>
        </p:txBody>
      </p:sp>
      <p:sp>
        <p:nvSpPr>
          <p:cNvPr id="4" name="Slide Number Placeholder 3">
            <a:extLst>
              <a:ext uri="{FF2B5EF4-FFF2-40B4-BE49-F238E27FC236}">
                <a16:creationId xmlns:a16="http://schemas.microsoft.com/office/drawing/2014/main" id="{FF6AC338-DB25-E041-BF51-0948DFA040C4}"/>
              </a:ext>
            </a:extLst>
          </p:cNvPr>
          <p:cNvSpPr>
            <a:spLocks noGrp="1"/>
          </p:cNvSpPr>
          <p:nvPr>
            <p:ph type="sldNum" sz="quarter" idx="12"/>
          </p:nvPr>
        </p:nvSpPr>
        <p:spPr/>
        <p:txBody>
          <a:bodyPr/>
          <a:lstStyle/>
          <a:p>
            <a:fld id="{A25C9503-D695-49CC-83A9-D335AB726572}" type="slidenum">
              <a:rPr lang="en-US" smtClean="0"/>
              <a:t>16</a:t>
            </a:fld>
            <a:endParaRPr lang="en-US"/>
          </a:p>
        </p:txBody>
      </p:sp>
      <p:grpSp>
        <p:nvGrpSpPr>
          <p:cNvPr id="6" name="Group 5">
            <a:extLst>
              <a:ext uri="{FF2B5EF4-FFF2-40B4-BE49-F238E27FC236}">
                <a16:creationId xmlns:a16="http://schemas.microsoft.com/office/drawing/2014/main" id="{525F53E3-75EC-ED45-99D9-08D9AA0D4622}"/>
              </a:ext>
            </a:extLst>
          </p:cNvPr>
          <p:cNvGrpSpPr/>
          <p:nvPr/>
        </p:nvGrpSpPr>
        <p:grpSpPr>
          <a:xfrm>
            <a:off x="8610600" y="184651"/>
            <a:ext cx="2103120" cy="2103120"/>
            <a:chOff x="716182" y="3810586"/>
            <a:chExt cx="2103120" cy="2103120"/>
          </a:xfrm>
        </p:grpSpPr>
        <p:sp>
          <p:nvSpPr>
            <p:cNvPr id="7" name="Oval 6">
              <a:extLst>
                <a:ext uri="{FF2B5EF4-FFF2-40B4-BE49-F238E27FC236}">
                  <a16:creationId xmlns:a16="http://schemas.microsoft.com/office/drawing/2014/main" id="{8A66644B-EB62-454C-8147-C2636EF0C684}"/>
                </a:ext>
              </a:extLst>
            </p:cNvPr>
            <p:cNvSpPr/>
            <p:nvPr/>
          </p:nvSpPr>
          <p:spPr>
            <a:xfrm>
              <a:off x="716182" y="3810586"/>
              <a:ext cx="2103120" cy="2103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Graphic 7" descr="Head with gears">
              <a:extLst>
                <a:ext uri="{FF2B5EF4-FFF2-40B4-BE49-F238E27FC236}">
                  <a16:creationId xmlns:a16="http://schemas.microsoft.com/office/drawing/2014/main" id="{84C3A1A4-F76C-8B40-AED0-6A0F559A87B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9" name="Group 8">
            <a:extLst>
              <a:ext uri="{FF2B5EF4-FFF2-40B4-BE49-F238E27FC236}">
                <a16:creationId xmlns:a16="http://schemas.microsoft.com/office/drawing/2014/main" id="{14DB9D73-D7E8-1B4D-A7E0-2F518D25A2A4}"/>
              </a:ext>
            </a:extLst>
          </p:cNvPr>
          <p:cNvGrpSpPr/>
          <p:nvPr/>
        </p:nvGrpSpPr>
        <p:grpSpPr>
          <a:xfrm>
            <a:off x="10376468" y="2998690"/>
            <a:ext cx="1371600" cy="1371600"/>
            <a:chOff x="9469278" y="2657475"/>
            <a:chExt cx="1371600" cy="1371600"/>
          </a:xfrm>
        </p:grpSpPr>
        <p:sp>
          <p:nvSpPr>
            <p:cNvPr id="10" name="Oval 9">
              <a:extLst>
                <a:ext uri="{FF2B5EF4-FFF2-40B4-BE49-F238E27FC236}">
                  <a16:creationId xmlns:a16="http://schemas.microsoft.com/office/drawing/2014/main" id="{987B15C2-1F4B-2A4C-8AFB-E213B12863AF}"/>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Graphic 10" descr="Lightbulb and gear">
              <a:extLst>
                <a:ext uri="{FF2B5EF4-FFF2-40B4-BE49-F238E27FC236}">
                  <a16:creationId xmlns:a16="http://schemas.microsoft.com/office/drawing/2014/main" id="{47ECC5BC-4660-194E-B7E9-50BAD6E00B0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2" name="Group 11">
            <a:extLst>
              <a:ext uri="{FF2B5EF4-FFF2-40B4-BE49-F238E27FC236}">
                <a16:creationId xmlns:a16="http://schemas.microsoft.com/office/drawing/2014/main" id="{751BE08E-2C57-2043-874D-D7504342330D}"/>
              </a:ext>
            </a:extLst>
          </p:cNvPr>
          <p:cNvGrpSpPr/>
          <p:nvPr/>
        </p:nvGrpSpPr>
        <p:grpSpPr>
          <a:xfrm>
            <a:off x="10016654" y="4516353"/>
            <a:ext cx="2103120" cy="2173378"/>
            <a:chOff x="7312845" y="448303"/>
            <a:chExt cx="2103120" cy="2173378"/>
          </a:xfrm>
        </p:grpSpPr>
        <p:sp>
          <p:nvSpPr>
            <p:cNvPr id="13" name="Oval 12">
              <a:extLst>
                <a:ext uri="{FF2B5EF4-FFF2-40B4-BE49-F238E27FC236}">
                  <a16:creationId xmlns:a16="http://schemas.microsoft.com/office/drawing/2014/main" id="{9CEB5384-BB9E-4F44-A816-CE430EB0A868}"/>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Group brainstorm">
              <a:extLst>
                <a:ext uri="{FF2B5EF4-FFF2-40B4-BE49-F238E27FC236}">
                  <a16:creationId xmlns:a16="http://schemas.microsoft.com/office/drawing/2014/main" id="{EB904F33-123D-5043-A1FF-5290B9A63B8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351895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2E6-9FE4-C749-8692-D2EB82DBA45F}"/>
              </a:ext>
            </a:extLst>
          </p:cNvPr>
          <p:cNvSpPr>
            <a:spLocks noGrp="1"/>
          </p:cNvSpPr>
          <p:nvPr>
            <p:ph type="title"/>
          </p:nvPr>
        </p:nvSpPr>
        <p:spPr>
          <a:solidFill>
            <a:srgbClr val="C88CF9"/>
          </a:solidFill>
        </p:spPr>
        <p:txBody>
          <a:bodyPr/>
          <a:lstStyle/>
          <a:p>
            <a:pPr algn="ctr"/>
            <a:r>
              <a:rPr lang="en-US" b="1" dirty="0">
                <a:solidFill>
                  <a:schemeClr val="bg1"/>
                </a:solidFill>
              </a:rPr>
              <a:t>In pairs answer the following questions…</a:t>
            </a:r>
          </a:p>
        </p:txBody>
      </p:sp>
      <p:sp>
        <p:nvSpPr>
          <p:cNvPr id="3" name="Content Placeholder 2">
            <a:extLst>
              <a:ext uri="{FF2B5EF4-FFF2-40B4-BE49-F238E27FC236}">
                <a16:creationId xmlns:a16="http://schemas.microsoft.com/office/drawing/2014/main" id="{14FFA3B4-EC08-074A-9997-A5266AF31AC8}"/>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endParaRPr lang="en-US" dirty="0"/>
          </a:p>
          <a:p>
            <a:pPr marL="514350" indent="-514350">
              <a:buFont typeface="+mj-lt"/>
              <a:buAutoNum type="arabicPeriod"/>
            </a:pPr>
            <a:r>
              <a:rPr lang="en-US" dirty="0"/>
              <a:t>What is a problem you, your family, your community, or the world has, that you would like to solve?</a:t>
            </a:r>
          </a:p>
          <a:p>
            <a:pPr marL="514350" indent="-514350">
              <a:buFont typeface="+mj-lt"/>
              <a:buAutoNum type="arabicPeriod"/>
            </a:pPr>
            <a:endParaRPr lang="en-US" dirty="0"/>
          </a:p>
          <a:p>
            <a:pPr marL="514350" indent="-514350">
              <a:buFont typeface="+mj-lt"/>
              <a:buAutoNum type="arabicPeriod"/>
            </a:pPr>
            <a:r>
              <a:rPr lang="en-US" dirty="0"/>
              <a:t>What current products are there to solve this problem?</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cs typeface="Calibri" panose="020F0502020204030204"/>
            </a:endParaRPr>
          </a:p>
        </p:txBody>
      </p:sp>
      <p:sp>
        <p:nvSpPr>
          <p:cNvPr id="17" name="Slide Number Placeholder 16">
            <a:extLst>
              <a:ext uri="{FF2B5EF4-FFF2-40B4-BE49-F238E27FC236}">
                <a16:creationId xmlns:a16="http://schemas.microsoft.com/office/drawing/2014/main" id="{10A14C9E-E689-FB42-8C1B-BA3B9DB17644}"/>
              </a:ext>
            </a:extLst>
          </p:cNvPr>
          <p:cNvSpPr>
            <a:spLocks noGrp="1"/>
          </p:cNvSpPr>
          <p:nvPr>
            <p:ph type="sldNum" sz="quarter" idx="12"/>
          </p:nvPr>
        </p:nvSpPr>
        <p:spPr/>
        <p:txBody>
          <a:bodyPr/>
          <a:lstStyle/>
          <a:p>
            <a:fld id="{A25C9503-D695-49CC-83A9-D335AB726572}" type="slidenum">
              <a:rPr lang="en-US" smtClean="0"/>
              <a:t>17</a:t>
            </a:fld>
            <a:endParaRPr lang="en-US"/>
          </a:p>
        </p:txBody>
      </p:sp>
      <p:pic>
        <p:nvPicPr>
          <p:cNvPr id="7" name="Graphic 6" descr="Person with idea">
            <a:extLst>
              <a:ext uri="{FF2B5EF4-FFF2-40B4-BE49-F238E27FC236}">
                <a16:creationId xmlns:a16="http://schemas.microsoft.com/office/drawing/2014/main" id="{13586BD0-FE2B-8F4F-9CCB-EA7BA86D506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2688" y="4443412"/>
            <a:ext cx="2066925" cy="2066925"/>
          </a:xfrm>
          <a:prstGeom prst="rect">
            <a:avLst/>
          </a:prstGeom>
        </p:spPr>
      </p:pic>
      <p:pic>
        <p:nvPicPr>
          <p:cNvPr id="14" name="Graphic 13" descr="Person with idea">
            <a:extLst>
              <a:ext uri="{FF2B5EF4-FFF2-40B4-BE49-F238E27FC236}">
                <a16:creationId xmlns:a16="http://schemas.microsoft.com/office/drawing/2014/main" id="{7AD2290B-ADDB-214E-A2A0-C0A6B3A0726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08182" y="4471987"/>
            <a:ext cx="2066925" cy="2066925"/>
          </a:xfrm>
          <a:prstGeom prst="rect">
            <a:avLst/>
          </a:prstGeom>
        </p:spPr>
      </p:pic>
    </p:spTree>
    <p:extLst>
      <p:ext uri="{BB962C8B-B14F-4D97-AF65-F5344CB8AC3E}">
        <p14:creationId xmlns:p14="http://schemas.microsoft.com/office/powerpoint/2010/main" val="380738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A5CA2-7A93-F04C-AD2D-CA3C686D9D2B}"/>
              </a:ext>
            </a:extLst>
          </p:cNvPr>
          <p:cNvSpPr>
            <a:spLocks noGrp="1"/>
          </p:cNvSpPr>
          <p:nvPr>
            <p:ph idx="1"/>
          </p:nvPr>
        </p:nvSpPr>
        <p:spPr>
          <a:xfrm>
            <a:off x="838200" y="1455577"/>
            <a:ext cx="10515600" cy="1973424"/>
          </a:xfrm>
        </p:spPr>
        <p:txBody>
          <a:bodyPr>
            <a:normAutofit/>
          </a:bodyPr>
          <a:lstStyle/>
          <a:p>
            <a:pPr marL="0" indent="0" algn="ctr">
              <a:buNone/>
            </a:pPr>
            <a:r>
              <a:rPr lang="en-US" sz="6000" dirty="0"/>
              <a:t>Products from plants that are not food or feed are called</a:t>
            </a:r>
          </a:p>
          <a:p>
            <a:endParaRPr lang="en-US" dirty="0"/>
          </a:p>
        </p:txBody>
      </p:sp>
      <p:sp>
        <p:nvSpPr>
          <p:cNvPr id="4" name="Slide Number Placeholder 3">
            <a:extLst>
              <a:ext uri="{FF2B5EF4-FFF2-40B4-BE49-F238E27FC236}">
                <a16:creationId xmlns:a16="http://schemas.microsoft.com/office/drawing/2014/main" id="{F1A4202F-68B8-784C-BF38-7C30E1E8A6F8}"/>
              </a:ext>
            </a:extLst>
          </p:cNvPr>
          <p:cNvSpPr>
            <a:spLocks noGrp="1"/>
          </p:cNvSpPr>
          <p:nvPr>
            <p:ph type="sldNum" sz="quarter" idx="12"/>
          </p:nvPr>
        </p:nvSpPr>
        <p:spPr/>
        <p:txBody>
          <a:bodyPr/>
          <a:lstStyle/>
          <a:p>
            <a:fld id="{A25C9503-D695-49CC-83A9-D335AB726572}" type="slidenum">
              <a:rPr lang="en-US" smtClean="0"/>
              <a:t>18</a:t>
            </a:fld>
            <a:endParaRPr lang="en-US"/>
          </a:p>
        </p:txBody>
      </p:sp>
      <p:sp>
        <p:nvSpPr>
          <p:cNvPr id="5" name="Title 1">
            <a:extLst>
              <a:ext uri="{FF2B5EF4-FFF2-40B4-BE49-F238E27FC236}">
                <a16:creationId xmlns:a16="http://schemas.microsoft.com/office/drawing/2014/main" id="{3E8697C1-6AD8-8D45-A871-57F1A3BB7037}"/>
              </a:ext>
            </a:extLst>
          </p:cNvPr>
          <p:cNvSpPr>
            <a:spLocks noGrp="1"/>
          </p:cNvSpPr>
          <p:nvPr>
            <p:ph type="title"/>
          </p:nvPr>
        </p:nvSpPr>
        <p:spPr>
          <a:xfrm>
            <a:off x="2947696" y="3429000"/>
            <a:ext cx="6296608" cy="1325563"/>
          </a:xfrm>
          <a:solidFill>
            <a:schemeClr val="accent6">
              <a:lumMod val="60000"/>
              <a:lumOff val="40000"/>
            </a:schemeClr>
          </a:solidFill>
          <a:ln w="57150">
            <a:solidFill>
              <a:srgbClr val="FFC000"/>
            </a:solidFill>
          </a:ln>
        </p:spPr>
        <p:txBody>
          <a:bodyPr>
            <a:normAutofit/>
          </a:bodyPr>
          <a:lstStyle/>
          <a:p>
            <a:pPr algn="ctr"/>
            <a:r>
              <a:rPr lang="en-US" sz="6000" b="1" dirty="0">
                <a:solidFill>
                  <a:schemeClr val="bg1"/>
                </a:solidFill>
              </a:rPr>
              <a:t>Bioproducts</a:t>
            </a:r>
          </a:p>
        </p:txBody>
      </p:sp>
      <p:pic>
        <p:nvPicPr>
          <p:cNvPr id="7" name="Graphic 6" descr="Plant With Roots">
            <a:extLst>
              <a:ext uri="{FF2B5EF4-FFF2-40B4-BE49-F238E27FC236}">
                <a16:creationId xmlns:a16="http://schemas.microsoft.com/office/drawing/2014/main" id="{244B31CF-8CAE-094C-BBBE-0B2B7C4BE00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1682" y="2449249"/>
            <a:ext cx="1642533" cy="1642533"/>
          </a:xfrm>
          <a:prstGeom prst="rect">
            <a:avLst/>
          </a:prstGeom>
        </p:spPr>
      </p:pic>
    </p:spTree>
    <p:extLst>
      <p:ext uri="{BB962C8B-B14F-4D97-AF65-F5344CB8AC3E}">
        <p14:creationId xmlns:p14="http://schemas.microsoft.com/office/powerpoint/2010/main" val="14669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5F47-0ED0-9D4B-988F-193CD478D7E1}"/>
              </a:ext>
            </a:extLst>
          </p:cNvPr>
          <p:cNvSpPr>
            <a:spLocks noGrp="1"/>
          </p:cNvSpPr>
          <p:nvPr>
            <p:ph type="title"/>
          </p:nvPr>
        </p:nvSpPr>
        <p:spPr/>
        <p:txBody>
          <a:bodyPr/>
          <a:lstStyle/>
          <a:p>
            <a:r>
              <a:rPr lang="en-US" dirty="0"/>
              <a:t>Examples of bioproducts</a:t>
            </a:r>
          </a:p>
        </p:txBody>
      </p:sp>
      <p:graphicFrame>
        <p:nvGraphicFramePr>
          <p:cNvPr id="4" name="Content Placeholder 3">
            <a:extLst>
              <a:ext uri="{FF2B5EF4-FFF2-40B4-BE49-F238E27FC236}">
                <a16:creationId xmlns:a16="http://schemas.microsoft.com/office/drawing/2014/main" id="{8749279C-7C45-4F42-AAF1-6059592EB7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ar">
            <a:extLst>
              <a:ext uri="{FF2B5EF4-FFF2-40B4-BE49-F238E27FC236}">
                <a16:creationId xmlns:a16="http://schemas.microsoft.com/office/drawing/2014/main" id="{2C7E0C3C-1D50-BB42-B34A-C9376D5ACE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04091" flipH="1">
            <a:off x="9689868" y="1200687"/>
            <a:ext cx="1840533" cy="1840533"/>
          </a:xfrm>
          <a:prstGeom prst="rect">
            <a:avLst/>
          </a:prstGeom>
        </p:spPr>
      </p:pic>
      <p:pic>
        <p:nvPicPr>
          <p:cNvPr id="12" name="Graphic 11" descr="Fuel">
            <a:extLst>
              <a:ext uri="{FF2B5EF4-FFF2-40B4-BE49-F238E27FC236}">
                <a16:creationId xmlns:a16="http://schemas.microsoft.com/office/drawing/2014/main" id="{6B61955E-B7D6-6942-A444-3EABFD36DF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10252" y="4317445"/>
            <a:ext cx="1719293" cy="1719293"/>
          </a:xfrm>
          <a:prstGeom prst="rect">
            <a:avLst/>
          </a:prstGeom>
        </p:spPr>
      </p:pic>
      <p:sp>
        <p:nvSpPr>
          <p:cNvPr id="17" name="Up Arrow 16">
            <a:extLst>
              <a:ext uri="{FF2B5EF4-FFF2-40B4-BE49-F238E27FC236}">
                <a16:creationId xmlns:a16="http://schemas.microsoft.com/office/drawing/2014/main" id="{0776EFE8-62FC-2343-8564-40E2DD6B4DAA}"/>
              </a:ext>
            </a:extLst>
          </p:cNvPr>
          <p:cNvSpPr/>
          <p:nvPr/>
        </p:nvSpPr>
        <p:spPr>
          <a:xfrm rot="3753924">
            <a:off x="10115788" y="2265889"/>
            <a:ext cx="300439" cy="127576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Shirt">
            <a:extLst>
              <a:ext uri="{FF2B5EF4-FFF2-40B4-BE49-F238E27FC236}">
                <a16:creationId xmlns:a16="http://schemas.microsoft.com/office/drawing/2014/main" id="{40D16265-024F-DF45-981E-8FF836000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32485" flipH="1">
            <a:off x="1992936" y="1968523"/>
            <a:ext cx="1279431" cy="1279431"/>
          </a:xfrm>
          <a:prstGeom prst="rect">
            <a:avLst/>
          </a:prstGeom>
        </p:spPr>
      </p:pic>
      <p:pic>
        <p:nvPicPr>
          <p:cNvPr id="23" name="Graphic 22" descr="Water Bottle">
            <a:extLst>
              <a:ext uri="{FF2B5EF4-FFF2-40B4-BE49-F238E27FC236}">
                <a16:creationId xmlns:a16="http://schemas.microsoft.com/office/drawing/2014/main" id="{A22D9DF7-73F4-6547-A062-491005D402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246048" flipH="1">
            <a:off x="3017046" y="3404441"/>
            <a:ext cx="1279431" cy="1279431"/>
          </a:xfrm>
          <a:prstGeom prst="rect">
            <a:avLst/>
          </a:prstGeom>
        </p:spPr>
      </p:pic>
      <p:pic>
        <p:nvPicPr>
          <p:cNvPr id="24" name="Graphic 23" descr="Fuel">
            <a:extLst>
              <a:ext uri="{FF2B5EF4-FFF2-40B4-BE49-F238E27FC236}">
                <a16:creationId xmlns:a16="http://schemas.microsoft.com/office/drawing/2014/main" id="{FB6781B2-52ED-A749-95D6-F8814ACEBC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475275" flipH="1">
            <a:off x="754636" y="5213444"/>
            <a:ext cx="1279431" cy="1279431"/>
          </a:xfrm>
          <a:prstGeom prst="rect">
            <a:avLst/>
          </a:prstGeom>
        </p:spPr>
      </p:pic>
      <p:pic>
        <p:nvPicPr>
          <p:cNvPr id="25" name="Graphic 24" descr="Medicine">
            <a:extLst>
              <a:ext uri="{FF2B5EF4-FFF2-40B4-BE49-F238E27FC236}">
                <a16:creationId xmlns:a16="http://schemas.microsoft.com/office/drawing/2014/main" id="{2CCB9A79-4C15-5040-9805-074FB23355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270345" y="4924434"/>
            <a:ext cx="1279431" cy="1279431"/>
          </a:xfrm>
          <a:prstGeom prst="rect">
            <a:avLst/>
          </a:prstGeom>
        </p:spPr>
      </p:pic>
      <p:pic>
        <p:nvPicPr>
          <p:cNvPr id="30" name="Graphic 29" descr="Fuel">
            <a:extLst>
              <a:ext uri="{FF2B5EF4-FFF2-40B4-BE49-F238E27FC236}">
                <a16:creationId xmlns:a16="http://schemas.microsoft.com/office/drawing/2014/main" id="{78BA6221-F986-F044-BA33-FCBA33695A6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69977" y="5196078"/>
            <a:ext cx="1296797" cy="1296797"/>
          </a:xfrm>
          <a:prstGeom prst="rect">
            <a:avLst/>
          </a:prstGeom>
        </p:spPr>
      </p:pic>
      <p:pic>
        <p:nvPicPr>
          <p:cNvPr id="31" name="Graphic 30" descr="Shirt">
            <a:extLst>
              <a:ext uri="{FF2B5EF4-FFF2-40B4-BE49-F238E27FC236}">
                <a16:creationId xmlns:a16="http://schemas.microsoft.com/office/drawing/2014/main" id="{73115CEE-327F-4C4F-83CA-A9018C72304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695833">
            <a:off x="5586097" y="2328585"/>
            <a:ext cx="1296797" cy="1296797"/>
          </a:xfrm>
          <a:prstGeom prst="rect">
            <a:avLst/>
          </a:prstGeom>
        </p:spPr>
      </p:pic>
      <p:pic>
        <p:nvPicPr>
          <p:cNvPr id="32" name="Graphic 31" descr="Glue">
            <a:extLst>
              <a:ext uri="{FF2B5EF4-FFF2-40B4-BE49-F238E27FC236}">
                <a16:creationId xmlns:a16="http://schemas.microsoft.com/office/drawing/2014/main" id="{84B22F24-2111-E147-AE97-FA1524A26B7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1008607">
            <a:off x="6758448" y="3280189"/>
            <a:ext cx="924607" cy="924607"/>
          </a:xfrm>
          <a:prstGeom prst="rect">
            <a:avLst/>
          </a:prstGeom>
        </p:spPr>
      </p:pic>
      <p:pic>
        <p:nvPicPr>
          <p:cNvPr id="33" name="Graphic 32" descr="Candle">
            <a:extLst>
              <a:ext uri="{FF2B5EF4-FFF2-40B4-BE49-F238E27FC236}">
                <a16:creationId xmlns:a16="http://schemas.microsoft.com/office/drawing/2014/main" id="{D96F4D46-5342-7D48-A032-92568009B63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162368" y="4412048"/>
            <a:ext cx="1152101" cy="1152101"/>
          </a:xfrm>
          <a:prstGeom prst="rect">
            <a:avLst/>
          </a:prstGeom>
        </p:spPr>
      </p:pic>
      <p:sp>
        <p:nvSpPr>
          <p:cNvPr id="34" name="Rectangle 33">
            <a:extLst>
              <a:ext uri="{FF2B5EF4-FFF2-40B4-BE49-F238E27FC236}">
                <a16:creationId xmlns:a16="http://schemas.microsoft.com/office/drawing/2014/main" id="{8A3BD283-CB62-1247-AE92-F78579D6474A}"/>
              </a:ext>
            </a:extLst>
          </p:cNvPr>
          <p:cNvSpPr/>
          <p:nvPr/>
        </p:nvSpPr>
        <p:spPr>
          <a:xfrm>
            <a:off x="4308984" y="1493336"/>
            <a:ext cx="3574032" cy="55675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380854-CD60-C545-ACA2-F2C3F9BA79C9}"/>
              </a:ext>
            </a:extLst>
          </p:cNvPr>
          <p:cNvSpPr/>
          <p:nvPr/>
        </p:nvSpPr>
        <p:spPr>
          <a:xfrm>
            <a:off x="135883" y="1493336"/>
            <a:ext cx="4173101" cy="55675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ABCA24-8AF2-6649-AF01-44C24C8E5201}"/>
              </a:ext>
            </a:extLst>
          </p:cNvPr>
          <p:cNvSpPr/>
          <p:nvPr/>
        </p:nvSpPr>
        <p:spPr>
          <a:xfrm>
            <a:off x="7854747" y="1290450"/>
            <a:ext cx="3574032" cy="55675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60671583"/>
      </p:ext>
    </p:extLst>
  </p:cSld>
  <p:clrMapOvr>
    <a:masterClrMapping/>
  </p:clrMapOvr>
  <mc:AlternateContent xmlns:mc="http://schemas.openxmlformats.org/markup-compatibility/2006" xmlns:p14="http://schemas.microsoft.com/office/powerpoint/2010/main">
    <mc:Choice Requires="p14">
      <p:transition spd="slow" p14:dur="2000" advTm="194998"/>
    </mc:Choice>
    <mc:Fallback xmlns="">
      <p:transition spd="slow" advTm="194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ppt_x"/>
                                          </p:val>
                                        </p:tav>
                                      </p:tavLst>
                                    </p:anim>
                                    <p:anim calcmode="lin" valueType="num">
                                      <p:cBhvr additive="base">
                                        <p:cTn id="7" dur="500"/>
                                        <p:tgtEl>
                                          <p:spTgt spid="36"/>
                                        </p:tgtEl>
                                        <p:attrNameLst>
                                          <p:attrName>ppt_y</p:attrName>
                                        </p:attrNameLst>
                                      </p:cBhvr>
                                      <p:tavLst>
                                        <p:tav tm="0">
                                          <p:val>
                                            <p:strVal val="ppt_y"/>
                                          </p:val>
                                        </p:tav>
                                        <p:tav tm="100000">
                                          <p:val>
                                            <p:strVal val="1+ppt_h/2"/>
                                          </p:val>
                                        </p:tav>
                                      </p:tavLst>
                                    </p:anim>
                                    <p:set>
                                      <p:cBhvr>
                                        <p:cTn id="8" dur="1" fill="hold">
                                          <p:stCondLst>
                                            <p:cond delay="499"/>
                                          </p:stCondLst>
                                        </p:cTn>
                                        <p:tgtEl>
                                          <p:spTgt spid="3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80">
                                          <p:stCondLst>
                                            <p:cond delay="0"/>
                                          </p:stCondLst>
                                        </p:cTn>
                                        <p:tgtEl>
                                          <p:spTgt spid="31"/>
                                        </p:tgtEl>
                                      </p:cBhvr>
                                    </p:animEffect>
                                    <p:anim calcmode="lin" valueType="num">
                                      <p:cBhvr>
                                        <p:cTn id="3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4" dur="26">
                                          <p:stCondLst>
                                            <p:cond delay="650"/>
                                          </p:stCondLst>
                                        </p:cTn>
                                        <p:tgtEl>
                                          <p:spTgt spid="31"/>
                                        </p:tgtEl>
                                      </p:cBhvr>
                                      <p:to x="100000" y="60000"/>
                                    </p:animScale>
                                    <p:animScale>
                                      <p:cBhvr>
                                        <p:cTn id="45" dur="166" decel="50000">
                                          <p:stCondLst>
                                            <p:cond delay="676"/>
                                          </p:stCondLst>
                                        </p:cTn>
                                        <p:tgtEl>
                                          <p:spTgt spid="31"/>
                                        </p:tgtEl>
                                      </p:cBhvr>
                                      <p:to x="100000" y="100000"/>
                                    </p:animScale>
                                    <p:animScale>
                                      <p:cBhvr>
                                        <p:cTn id="46" dur="26">
                                          <p:stCondLst>
                                            <p:cond delay="1312"/>
                                          </p:stCondLst>
                                        </p:cTn>
                                        <p:tgtEl>
                                          <p:spTgt spid="31"/>
                                        </p:tgtEl>
                                      </p:cBhvr>
                                      <p:to x="100000" y="80000"/>
                                    </p:animScale>
                                    <p:animScale>
                                      <p:cBhvr>
                                        <p:cTn id="47" dur="166" decel="50000">
                                          <p:stCondLst>
                                            <p:cond delay="1338"/>
                                          </p:stCondLst>
                                        </p:cTn>
                                        <p:tgtEl>
                                          <p:spTgt spid="31"/>
                                        </p:tgtEl>
                                      </p:cBhvr>
                                      <p:to x="100000" y="100000"/>
                                    </p:animScale>
                                    <p:animScale>
                                      <p:cBhvr>
                                        <p:cTn id="48" dur="26">
                                          <p:stCondLst>
                                            <p:cond delay="1642"/>
                                          </p:stCondLst>
                                        </p:cTn>
                                        <p:tgtEl>
                                          <p:spTgt spid="31"/>
                                        </p:tgtEl>
                                      </p:cBhvr>
                                      <p:to x="100000" y="90000"/>
                                    </p:animScale>
                                    <p:animScale>
                                      <p:cBhvr>
                                        <p:cTn id="49" dur="166" decel="50000">
                                          <p:stCondLst>
                                            <p:cond delay="1668"/>
                                          </p:stCondLst>
                                        </p:cTn>
                                        <p:tgtEl>
                                          <p:spTgt spid="31"/>
                                        </p:tgtEl>
                                      </p:cBhvr>
                                      <p:to x="100000" y="100000"/>
                                    </p:animScale>
                                    <p:animScale>
                                      <p:cBhvr>
                                        <p:cTn id="50" dur="26">
                                          <p:stCondLst>
                                            <p:cond delay="1808"/>
                                          </p:stCondLst>
                                        </p:cTn>
                                        <p:tgtEl>
                                          <p:spTgt spid="31"/>
                                        </p:tgtEl>
                                      </p:cBhvr>
                                      <p:to x="100000" y="95000"/>
                                    </p:animScale>
                                    <p:animScale>
                                      <p:cBhvr>
                                        <p:cTn id="51" dur="166" decel="50000">
                                          <p:stCondLst>
                                            <p:cond delay="1834"/>
                                          </p:stCondLst>
                                        </p:cTn>
                                        <p:tgtEl>
                                          <p:spTgt spid="3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9" dur="1000" fill="hold"/>
                                        <p:tgtEl>
                                          <p:spTgt spid="32"/>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0" nodeType="clickEffect">
                                  <p:stCondLst>
                                    <p:cond delay="0"/>
                                  </p:stCondLst>
                                  <p:childTnLst>
                                    <p:anim calcmode="lin" valueType="num">
                                      <p:cBhvr additive="base">
                                        <p:cTn id="71" dur="500"/>
                                        <p:tgtEl>
                                          <p:spTgt spid="35"/>
                                        </p:tgtEl>
                                        <p:attrNameLst>
                                          <p:attrName>ppt_x</p:attrName>
                                        </p:attrNameLst>
                                      </p:cBhvr>
                                      <p:tavLst>
                                        <p:tav tm="0">
                                          <p:val>
                                            <p:strVal val="ppt_x"/>
                                          </p:val>
                                        </p:tav>
                                        <p:tav tm="100000">
                                          <p:val>
                                            <p:strVal val="ppt_x"/>
                                          </p:val>
                                        </p:tav>
                                      </p:tavLst>
                                    </p:anim>
                                    <p:anim calcmode="lin" valueType="num">
                                      <p:cBhvr additive="base">
                                        <p:cTn id="72" dur="500"/>
                                        <p:tgtEl>
                                          <p:spTgt spid="35"/>
                                        </p:tgtEl>
                                        <p:attrNameLst>
                                          <p:attrName>ppt_y</p:attrName>
                                        </p:attrNameLst>
                                      </p:cBhvr>
                                      <p:tavLst>
                                        <p:tav tm="0">
                                          <p:val>
                                            <p:strVal val="ppt_y"/>
                                          </p:val>
                                        </p:tav>
                                        <p:tav tm="100000">
                                          <p:val>
                                            <p:strVal val="1+ppt_h/2"/>
                                          </p:val>
                                        </p:tav>
                                      </p:tavLst>
                                    </p:anim>
                                    <p:set>
                                      <p:cBhvr>
                                        <p:cTn id="73" dur="1" fill="hold">
                                          <p:stCondLst>
                                            <p:cond delay="499"/>
                                          </p:stCondLst>
                                        </p:cTn>
                                        <p:tgtEl>
                                          <p:spTgt spid="3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80">
                                          <p:stCondLst>
                                            <p:cond delay="0"/>
                                          </p:stCondLst>
                                        </p:cTn>
                                        <p:tgtEl>
                                          <p:spTgt spid="23"/>
                                        </p:tgtEl>
                                      </p:cBhvr>
                                    </p:animEffect>
                                    <p:anim calcmode="lin" valueType="num">
                                      <p:cBhvr>
                                        <p:cTn id="8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8" dur="26">
                                          <p:stCondLst>
                                            <p:cond delay="650"/>
                                          </p:stCondLst>
                                        </p:cTn>
                                        <p:tgtEl>
                                          <p:spTgt spid="23"/>
                                        </p:tgtEl>
                                      </p:cBhvr>
                                      <p:to x="100000" y="60000"/>
                                    </p:animScale>
                                    <p:animScale>
                                      <p:cBhvr>
                                        <p:cTn id="89" dur="166" decel="50000">
                                          <p:stCondLst>
                                            <p:cond delay="676"/>
                                          </p:stCondLst>
                                        </p:cTn>
                                        <p:tgtEl>
                                          <p:spTgt spid="23"/>
                                        </p:tgtEl>
                                      </p:cBhvr>
                                      <p:to x="100000" y="100000"/>
                                    </p:animScale>
                                    <p:animScale>
                                      <p:cBhvr>
                                        <p:cTn id="90" dur="26">
                                          <p:stCondLst>
                                            <p:cond delay="1312"/>
                                          </p:stCondLst>
                                        </p:cTn>
                                        <p:tgtEl>
                                          <p:spTgt spid="23"/>
                                        </p:tgtEl>
                                      </p:cBhvr>
                                      <p:to x="100000" y="80000"/>
                                    </p:animScale>
                                    <p:animScale>
                                      <p:cBhvr>
                                        <p:cTn id="91" dur="166" decel="50000">
                                          <p:stCondLst>
                                            <p:cond delay="1338"/>
                                          </p:stCondLst>
                                        </p:cTn>
                                        <p:tgtEl>
                                          <p:spTgt spid="23"/>
                                        </p:tgtEl>
                                      </p:cBhvr>
                                      <p:to x="100000" y="100000"/>
                                    </p:animScale>
                                    <p:animScale>
                                      <p:cBhvr>
                                        <p:cTn id="92" dur="26">
                                          <p:stCondLst>
                                            <p:cond delay="1642"/>
                                          </p:stCondLst>
                                        </p:cTn>
                                        <p:tgtEl>
                                          <p:spTgt spid="23"/>
                                        </p:tgtEl>
                                      </p:cBhvr>
                                      <p:to x="100000" y="90000"/>
                                    </p:animScale>
                                    <p:animScale>
                                      <p:cBhvr>
                                        <p:cTn id="93" dur="166" decel="50000">
                                          <p:stCondLst>
                                            <p:cond delay="1668"/>
                                          </p:stCondLst>
                                        </p:cTn>
                                        <p:tgtEl>
                                          <p:spTgt spid="23"/>
                                        </p:tgtEl>
                                      </p:cBhvr>
                                      <p:to x="100000" y="100000"/>
                                    </p:animScale>
                                    <p:animScale>
                                      <p:cBhvr>
                                        <p:cTn id="94" dur="26">
                                          <p:stCondLst>
                                            <p:cond delay="1808"/>
                                          </p:stCondLst>
                                        </p:cTn>
                                        <p:tgtEl>
                                          <p:spTgt spid="23"/>
                                        </p:tgtEl>
                                      </p:cBhvr>
                                      <p:to x="100000" y="95000"/>
                                    </p:animScale>
                                    <p:animScale>
                                      <p:cBhvr>
                                        <p:cTn id="95" dur="166" decel="50000">
                                          <p:stCondLst>
                                            <p:cond delay="1834"/>
                                          </p:stCondLst>
                                        </p:cTn>
                                        <p:tgtEl>
                                          <p:spTgt spid="23"/>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7A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831850" y="1190750"/>
            <a:ext cx="10515600" cy="1500187"/>
          </a:xfrm>
        </p:spPr>
        <p:txBody>
          <a:bodyPr anchor="t">
            <a:normAutofit fontScale="90000"/>
          </a:bodyPr>
          <a:lstStyle/>
          <a:p>
            <a:r>
              <a:rPr lang="en-US" b="1" dirty="0">
                <a:solidFill>
                  <a:schemeClr val="bg1"/>
                </a:solidFill>
              </a:rPr>
              <a:t>Day 1</a:t>
            </a:r>
            <a:br>
              <a:rPr lang="en-US" b="1" dirty="0">
                <a:solidFill>
                  <a:schemeClr val="bg1"/>
                </a:solidFill>
              </a:rPr>
            </a:br>
            <a:r>
              <a:rPr lang="en-US" b="1" dirty="0">
                <a:solidFill>
                  <a:schemeClr val="bg1"/>
                </a:solidFill>
              </a:rPr>
              <a:t>Introduction to Bioproducts</a:t>
            </a: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831850" y="3209925"/>
            <a:ext cx="10515600" cy="2879725"/>
          </a:xfrm>
        </p:spPr>
        <p:txBody>
          <a:bodyPr vert="horz" lIns="91440" tIns="45720" rIns="91440" bIns="45720" rtlCol="0" anchor="t">
            <a:normAutofit/>
          </a:bodyPr>
          <a:lstStyle/>
          <a:p>
            <a:r>
              <a:rPr lang="en-US" dirty="0">
                <a:solidFill>
                  <a:schemeClr val="bg1"/>
                </a:solidFill>
              </a:rPr>
              <a:t>Objectives: </a:t>
            </a:r>
            <a:endParaRPr lang="en-US" dirty="0">
              <a:solidFill>
                <a:schemeClr val="bg1"/>
              </a:solidFill>
              <a:ea typeface="+mn-lt"/>
              <a:cs typeface="+mn-lt"/>
            </a:endParaRPr>
          </a:p>
          <a:p>
            <a:pPr marL="342900" indent="-342900">
              <a:buChar char="•"/>
            </a:pPr>
            <a:r>
              <a:rPr lang="en-US" dirty="0">
                <a:solidFill>
                  <a:schemeClr val="bg1"/>
                </a:solidFill>
                <a:ea typeface="+mn-lt"/>
                <a:cs typeface="+mn-lt"/>
              </a:rPr>
              <a:t>Define a bioproduct</a:t>
            </a:r>
          </a:p>
          <a:p>
            <a:pPr marL="342900" indent="-342900">
              <a:buChar char="•"/>
            </a:pPr>
            <a:r>
              <a:rPr lang="en-US" dirty="0">
                <a:solidFill>
                  <a:schemeClr val="bg1"/>
                </a:solidFill>
                <a:ea typeface="+mn-lt"/>
                <a:cs typeface="+mn-lt"/>
              </a:rPr>
              <a:t>Differentiate between nonrenewable and renewable sources</a:t>
            </a:r>
            <a:endParaRPr lang="en-US" dirty="0">
              <a:solidFill>
                <a:schemeClr val="bg1"/>
              </a:solidFill>
              <a:cs typeface="Calibri"/>
            </a:endParaRPr>
          </a:p>
          <a:p>
            <a:pPr marL="342900" indent="-342900">
              <a:buChar char="•"/>
            </a:pPr>
            <a:r>
              <a:rPr lang="en-US" dirty="0">
                <a:solidFill>
                  <a:schemeClr val="bg1"/>
                </a:solidFill>
                <a:ea typeface="+mn-lt"/>
                <a:cs typeface="+mn-lt"/>
              </a:rPr>
              <a:t>Recognize the connection between agriculture and bioproducts</a:t>
            </a:r>
            <a:endParaRPr lang="en-US" dirty="0">
              <a:solidFill>
                <a:schemeClr val="bg1"/>
              </a:solidFill>
              <a:cs typeface="Calibri"/>
            </a:endParaRPr>
          </a:p>
        </p:txBody>
      </p:sp>
      <p:sp>
        <p:nvSpPr>
          <p:cNvPr id="4" name="Slide Number Placeholder 3">
            <a:extLst>
              <a:ext uri="{FF2B5EF4-FFF2-40B4-BE49-F238E27FC236}">
                <a16:creationId xmlns:a16="http://schemas.microsoft.com/office/drawing/2014/main" id="{93E0C7FE-CE5C-AB48-9D52-4767C678E6CA}"/>
              </a:ext>
            </a:extLst>
          </p:cNvPr>
          <p:cNvSpPr>
            <a:spLocks noGrp="1"/>
          </p:cNvSpPr>
          <p:nvPr>
            <p:ph type="sldNum" sz="quarter" idx="12"/>
          </p:nvPr>
        </p:nvSpPr>
        <p:spPr/>
        <p:txBody>
          <a:bodyPr/>
          <a:lstStyle/>
          <a:p>
            <a:fld id="{A25C9503-D695-49CC-83A9-D335AB726572}" type="slidenum">
              <a:rPr lang="en-US" smtClean="0"/>
              <a:t>2</a:t>
            </a:fld>
            <a:endParaRPr lang="en-US"/>
          </a:p>
        </p:txBody>
      </p:sp>
      <p:grpSp>
        <p:nvGrpSpPr>
          <p:cNvPr id="8" name="Group 7">
            <a:extLst>
              <a:ext uri="{FF2B5EF4-FFF2-40B4-BE49-F238E27FC236}">
                <a16:creationId xmlns:a16="http://schemas.microsoft.com/office/drawing/2014/main" id="{073B9DF1-F5B3-0C45-86D3-67E85316965E}"/>
              </a:ext>
            </a:extLst>
          </p:cNvPr>
          <p:cNvGrpSpPr/>
          <p:nvPr/>
        </p:nvGrpSpPr>
        <p:grpSpPr>
          <a:xfrm>
            <a:off x="9481073" y="356711"/>
            <a:ext cx="2103120" cy="2103120"/>
            <a:chOff x="716182" y="3810586"/>
            <a:chExt cx="2103120" cy="2103120"/>
          </a:xfrm>
        </p:grpSpPr>
        <p:sp>
          <p:nvSpPr>
            <p:cNvPr id="5" name="Oval 4">
              <a:extLst>
                <a:ext uri="{FF2B5EF4-FFF2-40B4-BE49-F238E27FC236}">
                  <a16:creationId xmlns:a16="http://schemas.microsoft.com/office/drawing/2014/main" id="{5C424648-5E78-9148-A43D-07C666B98287}"/>
                </a:ext>
              </a:extLst>
            </p:cNvPr>
            <p:cNvSpPr/>
            <p:nvPr/>
          </p:nvSpPr>
          <p:spPr>
            <a:xfrm>
              <a:off x="716182" y="3810586"/>
              <a:ext cx="2103120" cy="2103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Graphic 5" descr="Head with gears">
              <a:extLst>
                <a:ext uri="{FF2B5EF4-FFF2-40B4-BE49-F238E27FC236}">
                  <a16:creationId xmlns:a16="http://schemas.microsoft.com/office/drawing/2014/main" id="{90C33B7C-8427-F54B-9E71-EA79B3C709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15" name="Group 14">
            <a:extLst>
              <a:ext uri="{FF2B5EF4-FFF2-40B4-BE49-F238E27FC236}">
                <a16:creationId xmlns:a16="http://schemas.microsoft.com/office/drawing/2014/main" id="{C1506DB2-DE6A-6043-9BD7-3B6D1EACB350}"/>
              </a:ext>
            </a:extLst>
          </p:cNvPr>
          <p:cNvGrpSpPr/>
          <p:nvPr/>
        </p:nvGrpSpPr>
        <p:grpSpPr>
          <a:xfrm>
            <a:off x="8109473" y="2637422"/>
            <a:ext cx="1371600" cy="1371600"/>
            <a:chOff x="9469278" y="2657475"/>
            <a:chExt cx="1371600" cy="1371600"/>
          </a:xfrm>
        </p:grpSpPr>
        <p:sp>
          <p:nvSpPr>
            <p:cNvPr id="13" name="Oval 12">
              <a:extLst>
                <a:ext uri="{FF2B5EF4-FFF2-40B4-BE49-F238E27FC236}">
                  <a16:creationId xmlns:a16="http://schemas.microsoft.com/office/drawing/2014/main" id="{BAADC753-1B3B-7746-9B8D-8B1EBEB3BAB4}"/>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Lightbulb and gear">
              <a:extLst>
                <a:ext uri="{FF2B5EF4-FFF2-40B4-BE49-F238E27FC236}">
                  <a16:creationId xmlns:a16="http://schemas.microsoft.com/office/drawing/2014/main" id="{304CBFE5-184C-4E49-BE98-990D8B425C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4" name="Group 13">
            <a:extLst>
              <a:ext uri="{FF2B5EF4-FFF2-40B4-BE49-F238E27FC236}">
                <a16:creationId xmlns:a16="http://schemas.microsoft.com/office/drawing/2014/main" id="{6F19C352-2D06-3D40-9628-EFDC7F9256A7}"/>
              </a:ext>
            </a:extLst>
          </p:cNvPr>
          <p:cNvGrpSpPr/>
          <p:nvPr/>
        </p:nvGrpSpPr>
        <p:grpSpPr>
          <a:xfrm>
            <a:off x="9168130" y="4182972"/>
            <a:ext cx="2103120" cy="2173378"/>
            <a:chOff x="7312845" y="448303"/>
            <a:chExt cx="2103120" cy="2173378"/>
          </a:xfrm>
        </p:grpSpPr>
        <p:sp>
          <p:nvSpPr>
            <p:cNvPr id="7" name="Oval 6">
              <a:extLst>
                <a:ext uri="{FF2B5EF4-FFF2-40B4-BE49-F238E27FC236}">
                  <a16:creationId xmlns:a16="http://schemas.microsoft.com/office/drawing/2014/main" id="{FC3082E7-6CF0-0D48-B8FE-BBC959CBBC25}"/>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Group brainstorm">
              <a:extLst>
                <a:ext uri="{FF2B5EF4-FFF2-40B4-BE49-F238E27FC236}">
                  <a16:creationId xmlns:a16="http://schemas.microsoft.com/office/drawing/2014/main" id="{C5FFCB47-C598-F04B-BBAB-D1F5E4E7BD8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280598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49A252-4C9A-9D49-ADCE-56E24AA3C428}"/>
              </a:ext>
            </a:extLst>
          </p:cNvPr>
          <p:cNvSpPr txBox="1">
            <a:spLocks/>
          </p:cNvSpPr>
          <p:nvPr/>
        </p:nvSpPr>
        <p:spPr>
          <a:xfrm>
            <a:off x="529165" y="410488"/>
            <a:ext cx="11133667" cy="1062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Bioproducts solve problems</a:t>
            </a:r>
          </a:p>
        </p:txBody>
      </p:sp>
      <p:graphicFrame>
        <p:nvGraphicFramePr>
          <p:cNvPr id="8" name="Content Placeholder 7">
            <a:extLst>
              <a:ext uri="{FF2B5EF4-FFF2-40B4-BE49-F238E27FC236}">
                <a16:creationId xmlns:a16="http://schemas.microsoft.com/office/drawing/2014/main" id="{EF44EF96-11A3-D04B-8906-130490C7AA8A}"/>
              </a:ext>
            </a:extLst>
          </p:cNvPr>
          <p:cNvGraphicFramePr>
            <a:graphicFrameLocks noGrp="1"/>
          </p:cNvGraphicFramePr>
          <p:nvPr>
            <p:ph idx="1"/>
          </p:nvPr>
        </p:nvGraphicFramePr>
        <p:xfrm>
          <a:off x="1316566" y="1473199"/>
          <a:ext cx="10346266" cy="4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ABD26034-83C6-014F-8F18-CA4FA2E7C715}"/>
              </a:ext>
            </a:extLst>
          </p:cNvPr>
          <p:cNvGrpSpPr/>
          <p:nvPr/>
        </p:nvGrpSpPr>
        <p:grpSpPr>
          <a:xfrm>
            <a:off x="1316566" y="1473199"/>
            <a:ext cx="3582434" cy="4304220"/>
            <a:chOff x="1316566" y="1473199"/>
            <a:chExt cx="3582434" cy="4304220"/>
          </a:xfrm>
        </p:grpSpPr>
        <p:sp>
          <p:nvSpPr>
            <p:cNvPr id="2" name="Oval 1">
              <a:extLst>
                <a:ext uri="{FF2B5EF4-FFF2-40B4-BE49-F238E27FC236}">
                  <a16:creationId xmlns:a16="http://schemas.microsoft.com/office/drawing/2014/main" id="{C94E251F-ECD3-5341-AD4C-7D25401648BE}"/>
                </a:ext>
              </a:extLst>
            </p:cNvPr>
            <p:cNvSpPr/>
            <p:nvPr/>
          </p:nvSpPr>
          <p:spPr>
            <a:xfrm>
              <a:off x="1316566" y="1473199"/>
              <a:ext cx="1277778" cy="929759"/>
            </a:xfrm>
            <a:prstGeom prst="ellipse">
              <a:avLst/>
            </a:prstGeom>
            <a:noFill/>
            <a:ln w="57150">
              <a:solidFill>
                <a:srgbClr val="D2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C07327-47C5-5D49-9786-F957834BCD0F}"/>
                </a:ext>
              </a:extLst>
            </p:cNvPr>
            <p:cNvSpPr/>
            <p:nvPr/>
          </p:nvSpPr>
          <p:spPr>
            <a:xfrm>
              <a:off x="3423683" y="4847660"/>
              <a:ext cx="1475317" cy="929759"/>
            </a:xfrm>
            <a:prstGeom prst="ellipse">
              <a:avLst/>
            </a:prstGeom>
            <a:noFill/>
            <a:ln w="57150">
              <a:solidFill>
                <a:srgbClr val="D2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B88C89-C27D-7941-8D5F-642E88CF3D80}"/>
                </a:ext>
              </a:extLst>
            </p:cNvPr>
            <p:cNvSpPr/>
            <p:nvPr/>
          </p:nvSpPr>
          <p:spPr>
            <a:xfrm>
              <a:off x="2699734" y="3618069"/>
              <a:ext cx="1475317" cy="929759"/>
            </a:xfrm>
            <a:prstGeom prst="ellipse">
              <a:avLst/>
            </a:prstGeom>
            <a:noFill/>
            <a:ln w="57150">
              <a:solidFill>
                <a:srgbClr val="D2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Plant">
            <a:extLst>
              <a:ext uri="{FF2B5EF4-FFF2-40B4-BE49-F238E27FC236}">
                <a16:creationId xmlns:a16="http://schemas.microsoft.com/office/drawing/2014/main" id="{9997C2FE-ED36-934E-9C96-FE6F242D96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188" y="1539614"/>
            <a:ext cx="914400" cy="914400"/>
          </a:xfrm>
          <a:prstGeom prst="rect">
            <a:avLst/>
          </a:prstGeom>
        </p:spPr>
      </p:pic>
      <p:pic>
        <p:nvPicPr>
          <p:cNvPr id="13" name="Graphic 12" descr="Earth globe: Americas">
            <a:extLst>
              <a:ext uri="{FF2B5EF4-FFF2-40B4-BE49-F238E27FC236}">
                <a16:creationId xmlns:a16="http://schemas.microsoft.com/office/drawing/2014/main" id="{DA1677B8-2B69-D141-B8D7-B546B890D8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2975" y="2792719"/>
            <a:ext cx="914400" cy="914400"/>
          </a:xfrm>
          <a:prstGeom prst="rect">
            <a:avLst/>
          </a:prstGeom>
        </p:spPr>
      </p:pic>
      <p:pic>
        <p:nvPicPr>
          <p:cNvPr id="15" name="Graphic 14" descr="Flask">
            <a:extLst>
              <a:ext uri="{FF2B5EF4-FFF2-40B4-BE49-F238E27FC236}">
                <a16:creationId xmlns:a16="http://schemas.microsoft.com/office/drawing/2014/main" id="{9A6777AA-6077-4F45-A15E-B588A973E5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35066" y="3933260"/>
            <a:ext cx="914400" cy="914400"/>
          </a:xfrm>
          <a:prstGeom prst="rect">
            <a:avLst/>
          </a:prstGeom>
        </p:spPr>
      </p:pic>
      <p:pic>
        <p:nvPicPr>
          <p:cNvPr id="17" name="Graphic 16" descr="Aspiration">
            <a:extLst>
              <a:ext uri="{FF2B5EF4-FFF2-40B4-BE49-F238E27FC236}">
                <a16:creationId xmlns:a16="http://schemas.microsoft.com/office/drawing/2014/main" id="{BE084F11-3809-F24E-81D6-4490B62D5C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39413" y="5312539"/>
            <a:ext cx="914400" cy="914400"/>
          </a:xfrm>
          <a:prstGeom prst="rect">
            <a:avLst/>
          </a:prstGeom>
        </p:spPr>
      </p:pic>
    </p:spTree>
    <p:extLst>
      <p:ext uri="{BB962C8B-B14F-4D97-AF65-F5344CB8AC3E}">
        <p14:creationId xmlns:p14="http://schemas.microsoft.com/office/powerpoint/2010/main" val="2165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AE55DCC-2FE1-B245-93A8-1437E916F71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3921672-6773-ED42-A426-BB475CF9EF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742B228B-48B0-184C-9751-F52CC70A576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9285A70-A62D-084A-996E-2DA95CCAAD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429625C-C36A-0549-852B-99ABE1454C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9784B60-E4FF-3241-A466-1A129036669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AAEC86F-D350-DD45-894F-CF41143B95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56A5AA-4B54-C048-B4E7-8CB224A43A6A}"/>
              </a:ext>
            </a:extLst>
          </p:cNvPr>
          <p:cNvSpPr/>
          <p:nvPr/>
        </p:nvSpPr>
        <p:spPr>
          <a:xfrm>
            <a:off x="690562" y="1562100"/>
            <a:ext cx="10663238" cy="2767012"/>
          </a:xfrm>
          <a:prstGeom prst="rect">
            <a:avLst/>
          </a:prstGeom>
          <a:solidFill>
            <a:srgbClr val="FF9300">
              <a:alpha val="50196"/>
            </a:srgbClr>
          </a:solidFill>
          <a:ln>
            <a:solidFill>
              <a:srgbClr val="EEB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23E75-A8D4-9743-B95C-48D3DF09D9F6}"/>
              </a:ext>
            </a:extLst>
          </p:cNvPr>
          <p:cNvSpPr>
            <a:spLocks noGrp="1"/>
          </p:cNvSpPr>
          <p:nvPr>
            <p:ph type="title"/>
          </p:nvPr>
        </p:nvSpPr>
        <p:spPr/>
        <p:txBody>
          <a:bodyPr/>
          <a:lstStyle/>
          <a:p>
            <a:r>
              <a:rPr lang="en-US" dirty="0"/>
              <a:t>Product Design Process</a:t>
            </a:r>
          </a:p>
        </p:txBody>
      </p:sp>
      <p:sp>
        <p:nvSpPr>
          <p:cNvPr id="3" name="Content Placeholder 2">
            <a:extLst>
              <a:ext uri="{FF2B5EF4-FFF2-40B4-BE49-F238E27FC236}">
                <a16:creationId xmlns:a16="http://schemas.microsoft.com/office/drawing/2014/main" id="{C57C8441-B770-BF45-A96A-4631513A3AE5}"/>
              </a:ext>
            </a:extLst>
          </p:cNvPr>
          <p:cNvSpPr>
            <a:spLocks noGrp="1"/>
          </p:cNvSpPr>
          <p:nvPr>
            <p:ph idx="1"/>
          </p:nvPr>
        </p:nvSpPr>
        <p:spPr>
          <a:xfrm>
            <a:off x="838200" y="1562100"/>
            <a:ext cx="4148138" cy="4794250"/>
          </a:xfrm>
        </p:spPr>
        <p:txBody>
          <a:bodyPr vert="horz" lIns="91440" tIns="45720" rIns="91440" bIns="45720" rtlCol="0" anchor="t">
            <a:normAutofit fontScale="92500" lnSpcReduction="10000"/>
          </a:bodyPr>
          <a:lstStyle/>
          <a:p>
            <a:pPr marL="514350" indent="-514350">
              <a:lnSpc>
                <a:spcPct val="150000"/>
              </a:lnSpc>
              <a:buFont typeface="+mj-lt"/>
              <a:buAutoNum type="arabicPeriod"/>
            </a:pPr>
            <a:r>
              <a:rPr lang="en-US" dirty="0"/>
              <a:t>Define the problem </a:t>
            </a:r>
          </a:p>
          <a:p>
            <a:pPr marL="514350" indent="-514350">
              <a:lnSpc>
                <a:spcPct val="150000"/>
              </a:lnSpc>
              <a:buFont typeface="+mj-lt"/>
              <a:buAutoNum type="arabicPeriod"/>
            </a:pPr>
            <a:r>
              <a:rPr lang="en-US" dirty="0"/>
              <a:t>Do research </a:t>
            </a:r>
          </a:p>
          <a:p>
            <a:pPr marL="514350" indent="-514350">
              <a:lnSpc>
                <a:spcPct val="150000"/>
              </a:lnSpc>
              <a:buFont typeface="+mj-lt"/>
              <a:buAutoNum type="arabicPeriod"/>
            </a:pPr>
            <a:r>
              <a:rPr lang="en-US" dirty="0"/>
              <a:t>Brainstorm solutions </a:t>
            </a:r>
          </a:p>
          <a:p>
            <a:pPr marL="514350" indent="-514350">
              <a:lnSpc>
                <a:spcPct val="150000"/>
              </a:lnSpc>
              <a:buFont typeface="+mj-lt"/>
              <a:buAutoNum type="arabicPeriod"/>
            </a:pPr>
            <a:r>
              <a:rPr lang="en-US" dirty="0"/>
              <a:t>Design the product</a:t>
            </a:r>
          </a:p>
          <a:p>
            <a:pPr marL="514350" indent="-514350">
              <a:lnSpc>
                <a:spcPct val="150000"/>
              </a:lnSpc>
              <a:buFont typeface="+mj-lt"/>
              <a:buAutoNum type="arabicPeriod"/>
            </a:pPr>
            <a:r>
              <a:rPr lang="en-US" dirty="0"/>
              <a:t>Build a prototype</a:t>
            </a:r>
          </a:p>
          <a:p>
            <a:pPr marL="514350" indent="-514350">
              <a:lnSpc>
                <a:spcPct val="150000"/>
              </a:lnSpc>
              <a:buFont typeface="+mj-lt"/>
              <a:buAutoNum type="arabicPeriod"/>
            </a:pPr>
            <a:r>
              <a:rPr lang="en-US" dirty="0"/>
              <a:t>Test and redesign</a:t>
            </a:r>
          </a:p>
          <a:p>
            <a:pPr marL="514350" indent="-514350">
              <a:lnSpc>
                <a:spcPct val="150000"/>
              </a:lnSpc>
              <a:buFont typeface="+mj-lt"/>
              <a:buAutoNum type="arabicPeriod"/>
            </a:pPr>
            <a:r>
              <a:rPr lang="en-US" dirty="0"/>
              <a:t>Communicate results</a:t>
            </a:r>
          </a:p>
          <a:p>
            <a:endParaRPr lang="en-US" dirty="0"/>
          </a:p>
          <a:p>
            <a:endParaRPr lang="en-US" dirty="0"/>
          </a:p>
        </p:txBody>
      </p:sp>
      <p:sp>
        <p:nvSpPr>
          <p:cNvPr id="4" name="Slide Number Placeholder 3">
            <a:extLst>
              <a:ext uri="{FF2B5EF4-FFF2-40B4-BE49-F238E27FC236}">
                <a16:creationId xmlns:a16="http://schemas.microsoft.com/office/drawing/2014/main" id="{F403CF90-BA9D-2344-A8CF-BBB3B709B31F}"/>
              </a:ext>
            </a:extLst>
          </p:cNvPr>
          <p:cNvSpPr>
            <a:spLocks noGrp="1"/>
          </p:cNvSpPr>
          <p:nvPr>
            <p:ph type="sldNum" sz="quarter" idx="12"/>
          </p:nvPr>
        </p:nvSpPr>
        <p:spPr/>
        <p:txBody>
          <a:bodyPr/>
          <a:lstStyle/>
          <a:p>
            <a:fld id="{A25C9503-D695-49CC-83A9-D335AB726572}" type="slidenum">
              <a:rPr lang="en-US" smtClean="0"/>
              <a:t>21</a:t>
            </a:fld>
            <a:endParaRPr lang="en-US"/>
          </a:p>
        </p:txBody>
      </p:sp>
      <p:grpSp>
        <p:nvGrpSpPr>
          <p:cNvPr id="9" name="Group 8">
            <a:extLst>
              <a:ext uri="{FF2B5EF4-FFF2-40B4-BE49-F238E27FC236}">
                <a16:creationId xmlns:a16="http://schemas.microsoft.com/office/drawing/2014/main" id="{78B1EEE5-6903-1F4F-88C8-EBAFA935BD0C}"/>
              </a:ext>
            </a:extLst>
          </p:cNvPr>
          <p:cNvGrpSpPr/>
          <p:nvPr/>
        </p:nvGrpSpPr>
        <p:grpSpPr>
          <a:xfrm>
            <a:off x="4171950" y="1638301"/>
            <a:ext cx="7115175" cy="646331"/>
            <a:chOff x="4171950" y="1638301"/>
            <a:chExt cx="7115175" cy="646331"/>
          </a:xfrm>
        </p:grpSpPr>
        <p:sp>
          <p:nvSpPr>
            <p:cNvPr id="7" name="TextBox 6">
              <a:extLst>
                <a:ext uri="{FF2B5EF4-FFF2-40B4-BE49-F238E27FC236}">
                  <a16:creationId xmlns:a16="http://schemas.microsoft.com/office/drawing/2014/main" id="{0A08DDFF-9C50-E840-BF20-FF808E879399}"/>
                </a:ext>
              </a:extLst>
            </p:cNvPr>
            <p:cNvSpPr txBox="1"/>
            <p:nvPr/>
          </p:nvSpPr>
          <p:spPr>
            <a:xfrm>
              <a:off x="4919663" y="1638301"/>
              <a:ext cx="6367462" cy="646331"/>
            </a:xfrm>
            <a:prstGeom prst="rect">
              <a:avLst/>
            </a:prstGeom>
            <a:noFill/>
          </p:spPr>
          <p:txBody>
            <a:bodyPr wrap="square" rtlCol="0">
              <a:spAutoFit/>
            </a:bodyPr>
            <a:lstStyle/>
            <a:p>
              <a:r>
                <a:rPr lang="en-US" dirty="0">
                  <a:solidFill>
                    <a:srgbClr val="6D7AFB"/>
                  </a:solidFill>
                </a:rPr>
                <a:t>What is the problem the product will solve? How will the product solve the problem?</a:t>
              </a:r>
            </a:p>
          </p:txBody>
        </p:sp>
        <p:sp>
          <p:nvSpPr>
            <p:cNvPr id="8" name="Right Arrow 7">
              <a:extLst>
                <a:ext uri="{FF2B5EF4-FFF2-40B4-BE49-F238E27FC236}">
                  <a16:creationId xmlns:a16="http://schemas.microsoft.com/office/drawing/2014/main" id="{13584172-FE1F-CA4F-BDA4-55CF43AE4EF3}"/>
                </a:ext>
              </a:extLst>
            </p:cNvPr>
            <p:cNvSpPr/>
            <p:nvPr/>
          </p:nvSpPr>
          <p:spPr>
            <a:xfrm>
              <a:off x="4171950" y="1742392"/>
              <a:ext cx="600075" cy="438150"/>
            </a:xfrm>
            <a:prstGeom prst="rightArrow">
              <a:avLst/>
            </a:prstGeom>
            <a:solidFill>
              <a:srgbClr val="FF6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BA4B574-A051-B646-979F-6ADF8B159A57}"/>
              </a:ext>
            </a:extLst>
          </p:cNvPr>
          <p:cNvGrpSpPr/>
          <p:nvPr/>
        </p:nvGrpSpPr>
        <p:grpSpPr>
          <a:xfrm>
            <a:off x="3276600" y="2337376"/>
            <a:ext cx="8077199" cy="646331"/>
            <a:chOff x="3276600" y="2337376"/>
            <a:chExt cx="8077199" cy="646331"/>
          </a:xfrm>
        </p:grpSpPr>
        <p:sp>
          <p:nvSpPr>
            <p:cNvPr id="11" name="TextBox 10">
              <a:extLst>
                <a:ext uri="{FF2B5EF4-FFF2-40B4-BE49-F238E27FC236}">
                  <a16:creationId xmlns:a16="http://schemas.microsoft.com/office/drawing/2014/main" id="{7B2545D4-912C-7142-B8E4-BBFA6C414B44}"/>
                </a:ext>
              </a:extLst>
            </p:cNvPr>
            <p:cNvSpPr txBox="1"/>
            <p:nvPr/>
          </p:nvSpPr>
          <p:spPr>
            <a:xfrm>
              <a:off x="4021932" y="2337376"/>
              <a:ext cx="7331867" cy="646331"/>
            </a:xfrm>
            <a:prstGeom prst="rect">
              <a:avLst/>
            </a:prstGeom>
            <a:noFill/>
          </p:spPr>
          <p:txBody>
            <a:bodyPr wrap="square" rtlCol="0">
              <a:spAutoFit/>
            </a:bodyPr>
            <a:lstStyle/>
            <a:p>
              <a:r>
                <a:rPr lang="en-US" dirty="0">
                  <a:solidFill>
                    <a:srgbClr val="6D7AFB"/>
                  </a:solidFill>
                </a:rPr>
                <a:t>Are there any other products that solve this problem? Who will use this product?</a:t>
              </a:r>
            </a:p>
          </p:txBody>
        </p:sp>
        <p:sp>
          <p:nvSpPr>
            <p:cNvPr id="13" name="Right Arrow 12">
              <a:extLst>
                <a:ext uri="{FF2B5EF4-FFF2-40B4-BE49-F238E27FC236}">
                  <a16:creationId xmlns:a16="http://schemas.microsoft.com/office/drawing/2014/main" id="{2038F7FA-B439-354D-918D-67806337CA77}"/>
                </a:ext>
              </a:extLst>
            </p:cNvPr>
            <p:cNvSpPr/>
            <p:nvPr/>
          </p:nvSpPr>
          <p:spPr>
            <a:xfrm>
              <a:off x="3276600" y="2431599"/>
              <a:ext cx="600075" cy="438150"/>
            </a:xfrm>
            <a:prstGeom prst="rightArrow">
              <a:avLst/>
            </a:prstGeom>
            <a:solidFill>
              <a:srgbClr val="FF6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438482F-C7DE-7D4A-974E-4C9BAD654B3C}"/>
              </a:ext>
            </a:extLst>
          </p:cNvPr>
          <p:cNvGrpSpPr/>
          <p:nvPr/>
        </p:nvGrpSpPr>
        <p:grpSpPr>
          <a:xfrm>
            <a:off x="4381500" y="3010078"/>
            <a:ext cx="7119938" cy="646331"/>
            <a:chOff x="4381500" y="3010078"/>
            <a:chExt cx="7119938" cy="646331"/>
          </a:xfrm>
        </p:grpSpPr>
        <p:sp>
          <p:nvSpPr>
            <p:cNvPr id="12" name="Right Arrow 11">
              <a:extLst>
                <a:ext uri="{FF2B5EF4-FFF2-40B4-BE49-F238E27FC236}">
                  <a16:creationId xmlns:a16="http://schemas.microsoft.com/office/drawing/2014/main" id="{1FC79B18-7B44-2A4A-A358-41BCF4963494}"/>
                </a:ext>
              </a:extLst>
            </p:cNvPr>
            <p:cNvSpPr/>
            <p:nvPr/>
          </p:nvSpPr>
          <p:spPr>
            <a:xfrm>
              <a:off x="4381500" y="3087797"/>
              <a:ext cx="600075" cy="438150"/>
            </a:xfrm>
            <a:prstGeom prst="rightArrow">
              <a:avLst/>
            </a:prstGeom>
            <a:solidFill>
              <a:srgbClr val="FF6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2FE10A-6985-7347-8466-B313AE190F7D}"/>
                </a:ext>
              </a:extLst>
            </p:cNvPr>
            <p:cNvSpPr txBox="1"/>
            <p:nvPr/>
          </p:nvSpPr>
          <p:spPr>
            <a:xfrm>
              <a:off x="5133976" y="3010078"/>
              <a:ext cx="6367462" cy="646331"/>
            </a:xfrm>
            <a:prstGeom prst="rect">
              <a:avLst/>
            </a:prstGeom>
            <a:noFill/>
          </p:spPr>
          <p:txBody>
            <a:bodyPr wrap="square" rtlCol="0">
              <a:spAutoFit/>
            </a:bodyPr>
            <a:lstStyle/>
            <a:p>
              <a:r>
                <a:rPr lang="en-US" dirty="0">
                  <a:solidFill>
                    <a:srgbClr val="6D7AFB"/>
                  </a:solidFill>
                </a:rPr>
                <a:t>What are the specific requirements? Generate solutions to the problem.</a:t>
              </a:r>
            </a:p>
          </p:txBody>
        </p:sp>
      </p:grpSp>
      <p:grpSp>
        <p:nvGrpSpPr>
          <p:cNvPr id="19" name="Group 18">
            <a:extLst>
              <a:ext uri="{FF2B5EF4-FFF2-40B4-BE49-F238E27FC236}">
                <a16:creationId xmlns:a16="http://schemas.microsoft.com/office/drawing/2014/main" id="{8A5D520A-539B-2E4A-AFEA-6F0A2E4F491E}"/>
              </a:ext>
            </a:extLst>
          </p:cNvPr>
          <p:cNvGrpSpPr/>
          <p:nvPr/>
        </p:nvGrpSpPr>
        <p:grpSpPr>
          <a:xfrm>
            <a:off x="4171950" y="3769863"/>
            <a:ext cx="7115175" cy="438150"/>
            <a:chOff x="4171950" y="3769863"/>
            <a:chExt cx="7115175" cy="438150"/>
          </a:xfrm>
        </p:grpSpPr>
        <p:sp>
          <p:nvSpPr>
            <p:cNvPr id="14" name="Right Arrow 13">
              <a:extLst>
                <a:ext uri="{FF2B5EF4-FFF2-40B4-BE49-F238E27FC236}">
                  <a16:creationId xmlns:a16="http://schemas.microsoft.com/office/drawing/2014/main" id="{C126ECA1-782D-F242-A0C3-72828C7EE87B}"/>
                </a:ext>
              </a:extLst>
            </p:cNvPr>
            <p:cNvSpPr/>
            <p:nvPr/>
          </p:nvSpPr>
          <p:spPr>
            <a:xfrm>
              <a:off x="4171950" y="3769863"/>
              <a:ext cx="600075" cy="438150"/>
            </a:xfrm>
            <a:prstGeom prst="rightArrow">
              <a:avLst/>
            </a:prstGeom>
            <a:solidFill>
              <a:srgbClr val="FF6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93FAE1C-97F2-8D42-851A-2A6B4B0DF231}"/>
                </a:ext>
              </a:extLst>
            </p:cNvPr>
            <p:cNvSpPr txBox="1"/>
            <p:nvPr/>
          </p:nvSpPr>
          <p:spPr>
            <a:xfrm>
              <a:off x="4919663" y="3827159"/>
              <a:ext cx="6367462" cy="369332"/>
            </a:xfrm>
            <a:prstGeom prst="rect">
              <a:avLst/>
            </a:prstGeom>
            <a:noFill/>
          </p:spPr>
          <p:txBody>
            <a:bodyPr wrap="square" rtlCol="0">
              <a:spAutoFit/>
            </a:bodyPr>
            <a:lstStyle/>
            <a:p>
              <a:r>
                <a:rPr lang="en-US" dirty="0">
                  <a:solidFill>
                    <a:srgbClr val="6D7AFB"/>
                  </a:solidFill>
                </a:rPr>
                <a:t>Choose the best solution and develop the product.</a:t>
              </a:r>
            </a:p>
          </p:txBody>
        </p:sp>
      </p:grpSp>
    </p:spTree>
    <p:extLst>
      <p:ext uri="{BB962C8B-B14F-4D97-AF65-F5344CB8AC3E}">
        <p14:creationId xmlns:p14="http://schemas.microsoft.com/office/powerpoint/2010/main" val="22258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2E6-9FE4-C749-8692-D2EB82DBA45F}"/>
              </a:ext>
            </a:extLst>
          </p:cNvPr>
          <p:cNvSpPr>
            <a:spLocks noGrp="1"/>
          </p:cNvSpPr>
          <p:nvPr>
            <p:ph type="title"/>
          </p:nvPr>
        </p:nvSpPr>
        <p:spPr>
          <a:solidFill>
            <a:srgbClr val="C88CF9"/>
          </a:solidFill>
        </p:spPr>
        <p:txBody>
          <a:bodyPr/>
          <a:lstStyle/>
          <a:p>
            <a:pPr algn="ctr"/>
            <a:r>
              <a:rPr lang="en-US" b="1" dirty="0">
                <a:solidFill>
                  <a:schemeClr val="bg1"/>
                </a:solidFill>
              </a:rPr>
              <a:t>In pairs do the following…</a:t>
            </a:r>
          </a:p>
        </p:txBody>
      </p:sp>
      <p:sp>
        <p:nvSpPr>
          <p:cNvPr id="3" name="Content Placeholder 2">
            <a:extLst>
              <a:ext uri="{FF2B5EF4-FFF2-40B4-BE49-F238E27FC236}">
                <a16:creationId xmlns:a16="http://schemas.microsoft.com/office/drawing/2014/main" id="{14FFA3B4-EC08-074A-9997-A5266AF31AC8}"/>
              </a:ext>
            </a:extLst>
          </p:cNvPr>
          <p:cNvSpPr>
            <a:spLocks noGrp="1"/>
          </p:cNvSpPr>
          <p:nvPr>
            <p:ph idx="1"/>
          </p:nvPr>
        </p:nvSpPr>
        <p:spPr>
          <a:xfrm>
            <a:off x="838200" y="1825625"/>
            <a:ext cx="10515600" cy="2993263"/>
          </a:xfrm>
        </p:spPr>
        <p:txBody>
          <a:bodyPr vert="horz" lIns="91440" tIns="45720" rIns="91440" bIns="45720" rtlCol="0" anchor="t">
            <a:normAutofit/>
          </a:bodyPr>
          <a:lstStyle/>
          <a:p>
            <a:pPr marL="0" indent="0">
              <a:lnSpc>
                <a:spcPct val="100000"/>
              </a:lnSpc>
              <a:buNone/>
            </a:pPr>
            <a:r>
              <a:rPr lang="en-US" dirty="0"/>
              <a:t>Solve a problem using a bioproduct.</a:t>
            </a:r>
          </a:p>
          <a:p>
            <a:pPr marL="514350" indent="-514350">
              <a:lnSpc>
                <a:spcPct val="100000"/>
              </a:lnSpc>
              <a:buFont typeface="+mj-lt"/>
              <a:buAutoNum type="arabicPeriod"/>
            </a:pPr>
            <a:r>
              <a:rPr lang="en-US" dirty="0"/>
              <a:t>Define the problem </a:t>
            </a:r>
          </a:p>
          <a:p>
            <a:pPr marL="514350" indent="-514350">
              <a:lnSpc>
                <a:spcPct val="100000"/>
              </a:lnSpc>
              <a:buFont typeface="+mj-lt"/>
              <a:buAutoNum type="arabicPeriod"/>
            </a:pPr>
            <a:r>
              <a:rPr lang="en-US" dirty="0"/>
              <a:t>Do research </a:t>
            </a:r>
          </a:p>
          <a:p>
            <a:pPr marL="514350" indent="-514350">
              <a:lnSpc>
                <a:spcPct val="100000"/>
              </a:lnSpc>
              <a:buFont typeface="+mj-lt"/>
              <a:buAutoNum type="arabicPeriod"/>
            </a:pPr>
            <a:r>
              <a:rPr lang="en-US" dirty="0"/>
              <a:t>Brainstorm solutions </a:t>
            </a:r>
          </a:p>
          <a:p>
            <a:pPr marL="514350" indent="-514350">
              <a:lnSpc>
                <a:spcPct val="100000"/>
              </a:lnSpc>
              <a:buFont typeface="+mj-lt"/>
              <a:buAutoNum type="arabicPeriod"/>
            </a:pPr>
            <a:r>
              <a:rPr lang="en-US" dirty="0"/>
              <a:t>Design the product</a:t>
            </a:r>
          </a:p>
          <a:p>
            <a:pPr marL="0" indent="0">
              <a:buNone/>
            </a:pPr>
            <a:endParaRPr lang="en-US" dirty="0"/>
          </a:p>
          <a:p>
            <a:pPr marL="514350" indent="-514350">
              <a:buFont typeface="+mj-lt"/>
              <a:buAutoNum type="arabicPeriod"/>
            </a:pPr>
            <a:endParaRPr lang="en-US" dirty="0"/>
          </a:p>
          <a:p>
            <a:pPr marL="0" indent="0">
              <a:buNone/>
            </a:pPr>
            <a:endParaRPr lang="en-US" dirty="0">
              <a:cs typeface="Calibri" panose="020F0502020204030204"/>
            </a:endParaRPr>
          </a:p>
        </p:txBody>
      </p:sp>
      <p:sp>
        <p:nvSpPr>
          <p:cNvPr id="17" name="Slide Number Placeholder 16">
            <a:extLst>
              <a:ext uri="{FF2B5EF4-FFF2-40B4-BE49-F238E27FC236}">
                <a16:creationId xmlns:a16="http://schemas.microsoft.com/office/drawing/2014/main" id="{10A14C9E-E689-FB42-8C1B-BA3B9DB17644}"/>
              </a:ext>
            </a:extLst>
          </p:cNvPr>
          <p:cNvSpPr>
            <a:spLocks noGrp="1"/>
          </p:cNvSpPr>
          <p:nvPr>
            <p:ph type="sldNum" sz="quarter" idx="12"/>
          </p:nvPr>
        </p:nvSpPr>
        <p:spPr/>
        <p:txBody>
          <a:bodyPr/>
          <a:lstStyle/>
          <a:p>
            <a:fld id="{A25C9503-D695-49CC-83A9-D335AB726572}" type="slidenum">
              <a:rPr lang="en-US" smtClean="0"/>
              <a:t>22</a:t>
            </a:fld>
            <a:endParaRPr lang="en-US"/>
          </a:p>
        </p:txBody>
      </p:sp>
      <p:pic>
        <p:nvPicPr>
          <p:cNvPr id="7" name="Graphic 6" descr="Person with idea">
            <a:extLst>
              <a:ext uri="{FF2B5EF4-FFF2-40B4-BE49-F238E27FC236}">
                <a16:creationId xmlns:a16="http://schemas.microsoft.com/office/drawing/2014/main" id="{13586BD0-FE2B-8F4F-9CCB-EA7BA86D506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2688" y="4443412"/>
            <a:ext cx="2066925" cy="2066925"/>
          </a:xfrm>
          <a:prstGeom prst="rect">
            <a:avLst/>
          </a:prstGeom>
        </p:spPr>
      </p:pic>
      <p:pic>
        <p:nvPicPr>
          <p:cNvPr id="14" name="Graphic 13" descr="Person with idea">
            <a:extLst>
              <a:ext uri="{FF2B5EF4-FFF2-40B4-BE49-F238E27FC236}">
                <a16:creationId xmlns:a16="http://schemas.microsoft.com/office/drawing/2014/main" id="{7AD2290B-ADDB-214E-A2A0-C0A6B3A0726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08182" y="4471987"/>
            <a:ext cx="2066925" cy="2066925"/>
          </a:xfrm>
          <a:prstGeom prst="rect">
            <a:avLst/>
          </a:prstGeom>
        </p:spPr>
      </p:pic>
      <p:sp>
        <p:nvSpPr>
          <p:cNvPr id="9" name="Content Placeholder 2">
            <a:extLst>
              <a:ext uri="{FF2B5EF4-FFF2-40B4-BE49-F238E27FC236}">
                <a16:creationId xmlns:a16="http://schemas.microsoft.com/office/drawing/2014/main" id="{82C68343-53D6-E247-8D28-232DEF73AC60}"/>
              </a:ext>
            </a:extLst>
          </p:cNvPr>
          <p:cNvSpPr txBox="1">
            <a:spLocks/>
          </p:cNvSpPr>
          <p:nvPr/>
        </p:nvSpPr>
        <p:spPr>
          <a:xfrm>
            <a:off x="838200" y="5000624"/>
            <a:ext cx="6756403" cy="1009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C88CF9"/>
                </a:solidFill>
              </a:rPr>
              <a:t>Use worksheet to complete the steps.</a:t>
            </a:r>
          </a:p>
        </p:txBody>
      </p:sp>
    </p:spTree>
    <p:extLst>
      <p:ext uri="{BB962C8B-B14F-4D97-AF65-F5344CB8AC3E}">
        <p14:creationId xmlns:p14="http://schemas.microsoft.com/office/powerpoint/2010/main" val="6261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2E6-9FE4-C749-8692-D2EB82DBA45F}"/>
              </a:ext>
            </a:extLst>
          </p:cNvPr>
          <p:cNvSpPr>
            <a:spLocks noGrp="1"/>
          </p:cNvSpPr>
          <p:nvPr>
            <p:ph type="title"/>
          </p:nvPr>
        </p:nvSpPr>
        <p:spPr>
          <a:solidFill>
            <a:srgbClr val="C88CF9"/>
          </a:solidFill>
        </p:spPr>
        <p:txBody>
          <a:bodyPr/>
          <a:lstStyle/>
          <a:p>
            <a:pPr algn="ctr"/>
            <a:r>
              <a:rPr lang="en-US" b="1" dirty="0">
                <a:solidFill>
                  <a:schemeClr val="bg1"/>
                </a:solidFill>
              </a:rPr>
              <a:t>In pairs do the following (EXAMPLE)…</a:t>
            </a:r>
          </a:p>
        </p:txBody>
      </p:sp>
      <p:sp>
        <p:nvSpPr>
          <p:cNvPr id="3" name="Content Placeholder 2">
            <a:extLst>
              <a:ext uri="{FF2B5EF4-FFF2-40B4-BE49-F238E27FC236}">
                <a16:creationId xmlns:a16="http://schemas.microsoft.com/office/drawing/2014/main" id="{14FFA3B4-EC08-074A-9997-A5266AF31AC8}"/>
              </a:ext>
            </a:extLst>
          </p:cNvPr>
          <p:cNvSpPr>
            <a:spLocks noGrp="1"/>
          </p:cNvSpPr>
          <p:nvPr>
            <p:ph idx="1"/>
          </p:nvPr>
        </p:nvSpPr>
        <p:spPr>
          <a:xfrm>
            <a:off x="838200" y="1825625"/>
            <a:ext cx="10515600" cy="3960813"/>
          </a:xfrm>
        </p:spPr>
        <p:txBody>
          <a:bodyPr vert="horz" lIns="91440" tIns="45720" rIns="91440" bIns="45720" rtlCol="0" anchor="t">
            <a:normAutofit/>
          </a:bodyPr>
          <a:lstStyle/>
          <a:p>
            <a:pPr marL="0" indent="0">
              <a:lnSpc>
                <a:spcPct val="100000"/>
              </a:lnSpc>
              <a:buNone/>
            </a:pPr>
            <a:r>
              <a:rPr lang="en-US" sz="2600" dirty="0"/>
              <a:t>Solve a problem using a bioproduct.</a:t>
            </a:r>
          </a:p>
          <a:p>
            <a:pPr marL="514350" indent="-514350">
              <a:lnSpc>
                <a:spcPct val="100000"/>
              </a:lnSpc>
              <a:buFont typeface="+mj-lt"/>
              <a:buAutoNum type="arabicPeriod"/>
            </a:pPr>
            <a:r>
              <a:rPr lang="en-US" sz="2600" dirty="0"/>
              <a:t>Define the problem: </a:t>
            </a:r>
            <a:r>
              <a:rPr lang="en-US" sz="2600" dirty="0">
                <a:solidFill>
                  <a:srgbClr val="6D7AFB"/>
                </a:solidFill>
              </a:rPr>
              <a:t>I need a strong bag to carry my phone, wallet, and water bottle.</a:t>
            </a:r>
            <a:endParaRPr lang="en-US" sz="2600" dirty="0"/>
          </a:p>
          <a:p>
            <a:pPr marL="514350" indent="-514350">
              <a:lnSpc>
                <a:spcPct val="100000"/>
              </a:lnSpc>
              <a:buFont typeface="+mj-lt"/>
              <a:buAutoNum type="arabicPeriod"/>
            </a:pPr>
            <a:r>
              <a:rPr lang="en-US" sz="2600" dirty="0"/>
              <a:t>Do research: </a:t>
            </a:r>
            <a:r>
              <a:rPr lang="en-US" sz="2600" dirty="0">
                <a:solidFill>
                  <a:srgbClr val="6D7AFB"/>
                </a:solidFill>
              </a:rPr>
              <a:t>There are backpacks, purses, and bags in the market. Cactus can be used to make vegan leather. Cotton can be used to make cloth.</a:t>
            </a:r>
            <a:endParaRPr lang="en-US" sz="2600" dirty="0"/>
          </a:p>
          <a:p>
            <a:pPr marL="514350" indent="-514350">
              <a:lnSpc>
                <a:spcPct val="100000"/>
              </a:lnSpc>
              <a:buFont typeface="+mj-lt"/>
              <a:buAutoNum type="arabicPeriod"/>
            </a:pPr>
            <a:r>
              <a:rPr lang="en-US" sz="2600" dirty="0"/>
              <a:t>Brainstorm solutions: </a:t>
            </a:r>
            <a:r>
              <a:rPr lang="en-US" sz="2600" dirty="0">
                <a:solidFill>
                  <a:srgbClr val="6D7AFB"/>
                </a:solidFill>
              </a:rPr>
              <a:t>Make a small backpack that has an outside made of vegan leather from cactus, and inside cloth from cotton.</a:t>
            </a:r>
            <a:endParaRPr lang="en-US" sz="2600" dirty="0"/>
          </a:p>
          <a:p>
            <a:pPr marL="514350" indent="-514350">
              <a:lnSpc>
                <a:spcPct val="100000"/>
              </a:lnSpc>
              <a:buFont typeface="+mj-lt"/>
              <a:buAutoNum type="arabicPeriod"/>
            </a:pPr>
            <a:r>
              <a:rPr lang="en-US" sz="2600" dirty="0"/>
              <a:t>Design the product:</a:t>
            </a:r>
            <a:endParaRPr lang="en-US" dirty="0"/>
          </a:p>
          <a:p>
            <a:pPr marL="0" indent="0">
              <a:buNone/>
            </a:pPr>
            <a:endParaRPr lang="en-US" dirty="0">
              <a:cs typeface="Calibri" panose="020F0502020204030204"/>
            </a:endParaRPr>
          </a:p>
        </p:txBody>
      </p:sp>
      <p:sp>
        <p:nvSpPr>
          <p:cNvPr id="17" name="Slide Number Placeholder 16">
            <a:extLst>
              <a:ext uri="{FF2B5EF4-FFF2-40B4-BE49-F238E27FC236}">
                <a16:creationId xmlns:a16="http://schemas.microsoft.com/office/drawing/2014/main" id="{10A14C9E-E689-FB42-8C1B-BA3B9DB17644}"/>
              </a:ext>
            </a:extLst>
          </p:cNvPr>
          <p:cNvSpPr>
            <a:spLocks noGrp="1"/>
          </p:cNvSpPr>
          <p:nvPr>
            <p:ph type="sldNum" sz="quarter" idx="12"/>
          </p:nvPr>
        </p:nvSpPr>
        <p:spPr/>
        <p:txBody>
          <a:bodyPr/>
          <a:lstStyle/>
          <a:p>
            <a:fld id="{A25C9503-D695-49CC-83A9-D335AB726572}" type="slidenum">
              <a:rPr lang="en-US" smtClean="0"/>
              <a:t>23</a:t>
            </a:fld>
            <a:endParaRPr lang="en-US"/>
          </a:p>
        </p:txBody>
      </p:sp>
      <p:grpSp>
        <p:nvGrpSpPr>
          <p:cNvPr id="42" name="Group 41">
            <a:extLst>
              <a:ext uri="{FF2B5EF4-FFF2-40B4-BE49-F238E27FC236}">
                <a16:creationId xmlns:a16="http://schemas.microsoft.com/office/drawing/2014/main" id="{554C6143-8594-2347-8BBD-14CE9B35A7E6}"/>
              </a:ext>
            </a:extLst>
          </p:cNvPr>
          <p:cNvGrpSpPr/>
          <p:nvPr/>
        </p:nvGrpSpPr>
        <p:grpSpPr>
          <a:xfrm>
            <a:off x="6738956" y="6143108"/>
            <a:ext cx="4430452" cy="338554"/>
            <a:chOff x="5481644" y="6171684"/>
            <a:chExt cx="4430452" cy="338554"/>
          </a:xfrm>
        </p:grpSpPr>
        <p:cxnSp>
          <p:nvCxnSpPr>
            <p:cNvPr id="10" name="Curved Connector 9">
              <a:extLst>
                <a:ext uri="{FF2B5EF4-FFF2-40B4-BE49-F238E27FC236}">
                  <a16:creationId xmlns:a16="http://schemas.microsoft.com/office/drawing/2014/main" id="{62BAA1EE-DB0D-1C42-BECC-FAE0FE9A0DA5}"/>
                </a:ext>
              </a:extLst>
            </p:cNvPr>
            <p:cNvCxnSpPr>
              <a:cxnSpLocks/>
            </p:cNvCxnSpPr>
            <p:nvPr/>
          </p:nvCxnSpPr>
          <p:spPr>
            <a:xfrm rot="10800000">
              <a:off x="5481644" y="6241654"/>
              <a:ext cx="614357" cy="114696"/>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E52B00D-B0C6-C64A-A264-86E84C81849A}"/>
                </a:ext>
              </a:extLst>
            </p:cNvPr>
            <p:cNvSpPr txBox="1"/>
            <p:nvPr/>
          </p:nvSpPr>
          <p:spPr>
            <a:xfrm>
              <a:off x="6096000" y="6171684"/>
              <a:ext cx="3816096" cy="338554"/>
            </a:xfrm>
            <a:prstGeom prst="rect">
              <a:avLst/>
            </a:prstGeom>
            <a:noFill/>
          </p:spPr>
          <p:txBody>
            <a:bodyPr wrap="square" rtlCol="0">
              <a:spAutoFit/>
            </a:bodyPr>
            <a:lstStyle/>
            <a:p>
              <a:r>
                <a:rPr lang="en-US" sz="1600" dirty="0"/>
                <a:t>Side compartment for water bottle</a:t>
              </a:r>
            </a:p>
          </p:txBody>
        </p:sp>
      </p:grpSp>
      <p:grpSp>
        <p:nvGrpSpPr>
          <p:cNvPr id="41" name="Group 40">
            <a:extLst>
              <a:ext uri="{FF2B5EF4-FFF2-40B4-BE49-F238E27FC236}">
                <a16:creationId xmlns:a16="http://schemas.microsoft.com/office/drawing/2014/main" id="{F4446F61-5663-0442-BA46-2673B51CCB97}"/>
              </a:ext>
            </a:extLst>
          </p:cNvPr>
          <p:cNvGrpSpPr/>
          <p:nvPr/>
        </p:nvGrpSpPr>
        <p:grpSpPr>
          <a:xfrm>
            <a:off x="6635320" y="5206900"/>
            <a:ext cx="4430457" cy="417412"/>
            <a:chOff x="5378008" y="5235476"/>
            <a:chExt cx="4430457" cy="417412"/>
          </a:xfrm>
        </p:grpSpPr>
        <p:cxnSp>
          <p:nvCxnSpPr>
            <p:cNvPr id="15" name="Curved Connector 14">
              <a:extLst>
                <a:ext uri="{FF2B5EF4-FFF2-40B4-BE49-F238E27FC236}">
                  <a16:creationId xmlns:a16="http://schemas.microsoft.com/office/drawing/2014/main" id="{266B8DFD-8547-E146-86A6-6E1245337654}"/>
                </a:ext>
              </a:extLst>
            </p:cNvPr>
            <p:cNvCxnSpPr>
              <a:cxnSpLocks/>
            </p:cNvCxnSpPr>
            <p:nvPr/>
          </p:nvCxnSpPr>
          <p:spPr>
            <a:xfrm rot="10800000" flipV="1">
              <a:off x="5378008" y="5435005"/>
              <a:ext cx="614361" cy="217883"/>
            </a:xfrm>
            <a:prstGeom prst="curvedConnector3">
              <a:avLst>
                <a:gd name="adj1" fmla="val 36605"/>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B34FA11-A849-B044-A4A3-268ABA45EFB4}"/>
                </a:ext>
              </a:extLst>
            </p:cNvPr>
            <p:cNvSpPr txBox="1"/>
            <p:nvPr/>
          </p:nvSpPr>
          <p:spPr>
            <a:xfrm>
              <a:off x="5992369" y="5235476"/>
              <a:ext cx="3816096" cy="338554"/>
            </a:xfrm>
            <a:prstGeom prst="rect">
              <a:avLst/>
            </a:prstGeom>
            <a:noFill/>
          </p:spPr>
          <p:txBody>
            <a:bodyPr wrap="square" rtlCol="0">
              <a:spAutoFit/>
            </a:bodyPr>
            <a:lstStyle/>
            <a:p>
              <a:r>
                <a:rPr lang="en-US" sz="1600" dirty="0"/>
                <a:t>Outside is leather from cactus</a:t>
              </a:r>
            </a:p>
          </p:txBody>
        </p:sp>
      </p:grpSp>
      <p:grpSp>
        <p:nvGrpSpPr>
          <p:cNvPr id="40" name="Group 39">
            <a:extLst>
              <a:ext uri="{FF2B5EF4-FFF2-40B4-BE49-F238E27FC236}">
                <a16:creationId xmlns:a16="http://schemas.microsoft.com/office/drawing/2014/main" id="{942119E5-0226-ED4F-B547-FBFAC3530A40}"/>
              </a:ext>
            </a:extLst>
          </p:cNvPr>
          <p:cNvGrpSpPr/>
          <p:nvPr/>
        </p:nvGrpSpPr>
        <p:grpSpPr>
          <a:xfrm>
            <a:off x="2474995" y="5297486"/>
            <a:ext cx="4378255" cy="1395413"/>
            <a:chOff x="1217683" y="5326062"/>
            <a:chExt cx="4378255" cy="1395413"/>
          </a:xfrm>
        </p:grpSpPr>
        <p:pic>
          <p:nvPicPr>
            <p:cNvPr id="5" name="Graphic 4" descr="Backpack">
              <a:extLst>
                <a:ext uri="{FF2B5EF4-FFF2-40B4-BE49-F238E27FC236}">
                  <a16:creationId xmlns:a16="http://schemas.microsoft.com/office/drawing/2014/main" id="{62AB8077-0C83-7643-89F2-9E7619FFA77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00525" y="5326062"/>
              <a:ext cx="1395413" cy="1395413"/>
            </a:xfrm>
            <a:prstGeom prst="rect">
              <a:avLst/>
            </a:prstGeom>
          </p:spPr>
        </p:pic>
        <p:sp>
          <p:nvSpPr>
            <p:cNvPr id="21" name="TextBox 20">
              <a:extLst>
                <a:ext uri="{FF2B5EF4-FFF2-40B4-BE49-F238E27FC236}">
                  <a16:creationId xmlns:a16="http://schemas.microsoft.com/office/drawing/2014/main" id="{BCA9BE7F-58E4-274E-8DC5-8B9BF5E4C125}"/>
                </a:ext>
              </a:extLst>
            </p:cNvPr>
            <p:cNvSpPr txBox="1"/>
            <p:nvPr/>
          </p:nvSpPr>
          <p:spPr>
            <a:xfrm>
              <a:off x="1217683" y="6136700"/>
              <a:ext cx="2781012" cy="584775"/>
            </a:xfrm>
            <a:prstGeom prst="rect">
              <a:avLst/>
            </a:prstGeom>
            <a:noFill/>
          </p:spPr>
          <p:txBody>
            <a:bodyPr wrap="square" rtlCol="0">
              <a:spAutoFit/>
            </a:bodyPr>
            <a:lstStyle/>
            <a:p>
              <a:r>
                <a:rPr lang="en-US" sz="1600" dirty="0"/>
                <a:t>Easy access front compartment for phone and wallet</a:t>
              </a:r>
            </a:p>
          </p:txBody>
        </p:sp>
        <p:cxnSp>
          <p:nvCxnSpPr>
            <p:cNvPr id="22" name="Curved Connector 21">
              <a:extLst>
                <a:ext uri="{FF2B5EF4-FFF2-40B4-BE49-F238E27FC236}">
                  <a16:creationId xmlns:a16="http://schemas.microsoft.com/office/drawing/2014/main" id="{B5828432-EE4B-0246-B227-EE83A66098F8}"/>
                </a:ext>
              </a:extLst>
            </p:cNvPr>
            <p:cNvCxnSpPr>
              <a:cxnSpLocks/>
            </p:cNvCxnSpPr>
            <p:nvPr/>
          </p:nvCxnSpPr>
          <p:spPr>
            <a:xfrm>
              <a:off x="3047333" y="6521876"/>
              <a:ext cx="1513522" cy="63391"/>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D4365430-B1D8-724E-B76E-E65A9374DF86}"/>
              </a:ext>
            </a:extLst>
          </p:cNvPr>
          <p:cNvGrpSpPr/>
          <p:nvPr/>
        </p:nvGrpSpPr>
        <p:grpSpPr>
          <a:xfrm>
            <a:off x="2728400" y="5632286"/>
            <a:ext cx="3336654" cy="338554"/>
            <a:chOff x="1471088" y="5660862"/>
            <a:chExt cx="3336654" cy="338554"/>
          </a:xfrm>
        </p:grpSpPr>
        <p:cxnSp>
          <p:nvCxnSpPr>
            <p:cNvPr id="36" name="Curved Connector 35">
              <a:extLst>
                <a:ext uri="{FF2B5EF4-FFF2-40B4-BE49-F238E27FC236}">
                  <a16:creationId xmlns:a16="http://schemas.microsoft.com/office/drawing/2014/main" id="{2E2770F8-EA9E-C843-9A9E-D428A9A0A8C6}"/>
                </a:ext>
              </a:extLst>
            </p:cNvPr>
            <p:cNvCxnSpPr>
              <a:cxnSpLocks/>
            </p:cNvCxnSpPr>
            <p:nvPr/>
          </p:nvCxnSpPr>
          <p:spPr>
            <a:xfrm>
              <a:off x="3804094" y="5885099"/>
              <a:ext cx="1003648" cy="81037"/>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015E0AA-84E2-9B4D-9B27-62B6272E18FE}"/>
                </a:ext>
              </a:extLst>
            </p:cNvPr>
            <p:cNvSpPr txBox="1"/>
            <p:nvPr/>
          </p:nvSpPr>
          <p:spPr>
            <a:xfrm>
              <a:off x="1471088" y="5660862"/>
              <a:ext cx="2487168" cy="338554"/>
            </a:xfrm>
            <a:prstGeom prst="rect">
              <a:avLst/>
            </a:prstGeom>
            <a:noFill/>
          </p:spPr>
          <p:txBody>
            <a:bodyPr wrap="square" rtlCol="0">
              <a:spAutoFit/>
            </a:bodyPr>
            <a:lstStyle/>
            <a:p>
              <a:r>
                <a:rPr lang="en-US" sz="1600" dirty="0"/>
                <a:t>Inside is made from cotton</a:t>
              </a:r>
            </a:p>
          </p:txBody>
        </p:sp>
      </p:grpSp>
    </p:spTree>
    <p:extLst>
      <p:ext uri="{BB962C8B-B14F-4D97-AF65-F5344CB8AC3E}">
        <p14:creationId xmlns:p14="http://schemas.microsoft.com/office/powerpoint/2010/main" val="25042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C4BC-65B4-8245-B3C1-95CFB65BFBBF}"/>
              </a:ext>
            </a:extLst>
          </p:cNvPr>
          <p:cNvSpPr>
            <a:spLocks noGrp="1"/>
          </p:cNvSpPr>
          <p:nvPr>
            <p:ph type="title"/>
          </p:nvPr>
        </p:nvSpPr>
        <p:spPr>
          <a:solidFill>
            <a:srgbClr val="00B0F0"/>
          </a:solidFill>
        </p:spPr>
        <p:txBody>
          <a:bodyPr/>
          <a:lstStyle/>
          <a:p>
            <a:pPr algn="ctr"/>
            <a:r>
              <a:rPr lang="en-US" b="1" dirty="0">
                <a:solidFill>
                  <a:schemeClr val="bg1"/>
                </a:solidFill>
              </a:rPr>
              <a:t>Individually answer the following questions…</a:t>
            </a:r>
          </a:p>
        </p:txBody>
      </p:sp>
      <p:sp>
        <p:nvSpPr>
          <p:cNvPr id="3" name="Content Placeholder 2">
            <a:extLst>
              <a:ext uri="{FF2B5EF4-FFF2-40B4-BE49-F238E27FC236}">
                <a16:creationId xmlns:a16="http://schemas.microsoft.com/office/drawing/2014/main" id="{3C21F482-1B9F-7C4D-B90E-DB75EEBD17B4}"/>
              </a:ext>
            </a:extLst>
          </p:cNvPr>
          <p:cNvSpPr>
            <a:spLocks noGrp="1"/>
          </p:cNvSpPr>
          <p:nvPr>
            <p:ph idx="1"/>
          </p:nvPr>
        </p:nvSpPr>
        <p:spPr>
          <a:xfrm>
            <a:off x="838200" y="1825624"/>
            <a:ext cx="10515600" cy="4530725"/>
          </a:xfrm>
        </p:spPr>
        <p:txBody>
          <a:bodyPr vert="horz" lIns="91440" tIns="45720" rIns="91440" bIns="45720" rtlCol="0" anchor="t">
            <a:normAutofit/>
          </a:bodyPr>
          <a:lstStyle/>
          <a:p>
            <a:endParaRPr lang="en-US" dirty="0"/>
          </a:p>
          <a:p>
            <a:pPr marL="514350" indent="-514350">
              <a:buFont typeface="+mj-lt"/>
              <a:buAutoNum type="arabicPeriod"/>
            </a:pPr>
            <a:r>
              <a:rPr lang="en-US" dirty="0"/>
              <a:t>What is a bioproduct?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Give 2 examples of bioproducts. What are they made</a:t>
            </a:r>
            <a:r>
              <a:rPr lang="en-US" dirty="0">
                <a:cs typeface="Calibri" panose="020F0502020204030204"/>
              </a:rPr>
              <a:t> of?</a:t>
            </a:r>
          </a:p>
          <a:p>
            <a:pPr marL="514350" indent="-514350">
              <a:buFont typeface="+mj-lt"/>
              <a:buAutoNum type="arabicPeriod"/>
            </a:pPr>
            <a:endParaRPr lang="en-US" dirty="0">
              <a:cs typeface="Calibri" panose="020F0502020204030204"/>
            </a:endParaRPr>
          </a:p>
          <a:p>
            <a:pPr marL="514350" indent="-514350">
              <a:buFont typeface="+mj-lt"/>
              <a:buAutoNum type="arabicPeriod"/>
            </a:pPr>
            <a:endParaRPr lang="en-US" dirty="0">
              <a:cs typeface="Calibri" panose="020F0502020204030204"/>
            </a:endParaRPr>
          </a:p>
          <a:p>
            <a:pPr marL="514350" indent="-514350">
              <a:buFont typeface="+mj-lt"/>
              <a:buAutoNum type="arabicPeriod"/>
            </a:pPr>
            <a:r>
              <a:rPr lang="en-US" dirty="0">
                <a:cs typeface="Calibri" panose="020F0502020204030204"/>
              </a:rPr>
              <a:t>Name at least 2 steps of the product design process.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6BF8FA-B970-DF4B-A218-A5379D7967CC}"/>
              </a:ext>
            </a:extLst>
          </p:cNvPr>
          <p:cNvSpPr>
            <a:spLocks noGrp="1"/>
          </p:cNvSpPr>
          <p:nvPr>
            <p:ph type="sldNum" sz="quarter" idx="12"/>
          </p:nvPr>
        </p:nvSpPr>
        <p:spPr/>
        <p:txBody>
          <a:bodyPr/>
          <a:lstStyle/>
          <a:p>
            <a:fld id="{A25C9503-D695-49CC-83A9-D335AB726572}" type="slidenum">
              <a:rPr lang="en-US" smtClean="0"/>
              <a:t>24</a:t>
            </a:fld>
            <a:endParaRPr lang="en-US" dirty="0"/>
          </a:p>
        </p:txBody>
      </p:sp>
      <p:pic>
        <p:nvPicPr>
          <p:cNvPr id="22" name="Graphic 21" descr="Thought">
            <a:extLst>
              <a:ext uri="{FF2B5EF4-FFF2-40B4-BE49-F238E27FC236}">
                <a16:creationId xmlns:a16="http://schemas.microsoft.com/office/drawing/2014/main" id="{333FFD55-2637-9540-9438-C4D5C14943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39236" y="1985964"/>
            <a:ext cx="2557462" cy="2557462"/>
          </a:xfrm>
          <a:prstGeom prst="rect">
            <a:avLst/>
          </a:prstGeom>
        </p:spPr>
      </p:pic>
    </p:spTree>
    <p:extLst>
      <p:ext uri="{BB962C8B-B14F-4D97-AF65-F5344CB8AC3E}">
        <p14:creationId xmlns:p14="http://schemas.microsoft.com/office/powerpoint/2010/main" val="1544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333489"/>
            <a:ext cx="10515600" cy="3688471"/>
          </a:xfrm>
        </p:spPr>
        <p:txBody>
          <a:bodyPr>
            <a:normAutofit/>
          </a:bodyPr>
          <a:lstStyle/>
          <a:p>
            <a:br>
              <a:rPr lang="en-US" sz="1600" dirty="0"/>
            </a:br>
            <a:br>
              <a:rPr lang="en-US" sz="1400" dirty="0"/>
            </a:br>
            <a:r>
              <a:rPr lang="en-US" sz="1400" b="1" dirty="0"/>
              <a:t> </a:t>
            </a:r>
            <a:br>
              <a:rPr lang="en-US" dirty="0"/>
            </a:br>
            <a:endParaRPr lang="en-US" sz="2400" dirty="0"/>
          </a:p>
        </p:txBody>
      </p:sp>
      <p:sp>
        <p:nvSpPr>
          <p:cNvPr id="3" name="Text Placeholder 2"/>
          <p:cNvSpPr>
            <a:spLocks noGrp="1"/>
          </p:cNvSpPr>
          <p:nvPr>
            <p:ph type="body" idx="1"/>
          </p:nvPr>
        </p:nvSpPr>
        <p:spPr>
          <a:xfrm>
            <a:off x="128967" y="4576964"/>
            <a:ext cx="11934068" cy="1266147"/>
          </a:xfrm>
        </p:spPr>
        <p:txBody>
          <a:bodyPr/>
          <a:lstStyle/>
          <a:p>
            <a:r>
              <a:rPr lang="en-US" dirty="0"/>
              <a:t>Any opinions, findings, conclusions, or recommendations expressed in this </a:t>
            </a:r>
            <a:r>
              <a:rPr lang="en-US" dirty="0">
                <a:solidFill>
                  <a:schemeClr val="bg1">
                    <a:lumMod val="50000"/>
                  </a:schemeClr>
                </a:solidFill>
              </a:rPr>
              <a:t>PowerPoint lesson</a:t>
            </a:r>
            <a:r>
              <a:rPr lang="en-US" dirty="0"/>
              <a:t> are those of the author(s) and do not necessarily reflect the view of the U.S. Department of Agriculture. Grant # 2017-68005-26867.</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320" y="5870798"/>
            <a:ext cx="4970425" cy="87498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366" y="5867418"/>
            <a:ext cx="5353269" cy="878364"/>
          </a:xfrm>
          <a:prstGeom prst="rect">
            <a:avLst/>
          </a:prstGeom>
        </p:spPr>
      </p:pic>
      <p:sp>
        <p:nvSpPr>
          <p:cNvPr id="6" name="Slide Number Placeholder 5">
            <a:extLst>
              <a:ext uri="{FF2B5EF4-FFF2-40B4-BE49-F238E27FC236}">
                <a16:creationId xmlns:a16="http://schemas.microsoft.com/office/drawing/2014/main" id="{1FA21FF8-C226-1E42-B4E4-8376B0DEA1F3}"/>
              </a:ext>
            </a:extLst>
          </p:cNvPr>
          <p:cNvSpPr>
            <a:spLocks noGrp="1"/>
          </p:cNvSpPr>
          <p:nvPr>
            <p:ph type="sldNum" sz="quarter" idx="12"/>
          </p:nvPr>
        </p:nvSpPr>
        <p:spPr/>
        <p:txBody>
          <a:bodyPr/>
          <a:lstStyle/>
          <a:p>
            <a:fld id="{A25C9503-D695-49CC-83A9-D335AB726572}" type="slidenum">
              <a:rPr lang="en-US" smtClean="0"/>
              <a:t>25</a:t>
            </a:fld>
            <a:endParaRPr lang="en-US"/>
          </a:p>
        </p:txBody>
      </p:sp>
      <p:pic>
        <p:nvPicPr>
          <p:cNvPr id="9" name="Picture 8">
            <a:extLst>
              <a:ext uri="{FF2B5EF4-FFF2-40B4-BE49-F238E27FC236}">
                <a16:creationId xmlns:a16="http://schemas.microsoft.com/office/drawing/2014/main" id="{D468843A-4319-164A-9743-F75C3399FA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340" y="1181589"/>
            <a:ext cx="2145292" cy="2145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521EFBDB-3F59-8547-B677-8538400DFB34}"/>
              </a:ext>
            </a:extLst>
          </p:cNvPr>
          <p:cNvSpPr/>
          <p:nvPr/>
        </p:nvSpPr>
        <p:spPr>
          <a:xfrm>
            <a:off x="3097680" y="1099990"/>
            <a:ext cx="8427569" cy="2708434"/>
          </a:xfrm>
          <a:prstGeom prst="rect">
            <a:avLst/>
          </a:prstGeom>
        </p:spPr>
        <p:txBody>
          <a:bodyPr wrap="square">
            <a:spAutoFit/>
          </a:bodyPr>
          <a:lstStyle/>
          <a:p>
            <a:r>
              <a:rPr lang="en-US" b="1" dirty="0" err="1">
                <a:solidFill>
                  <a:srgbClr val="0070C0"/>
                </a:solidFill>
              </a:rPr>
              <a:t>Arisbeth</a:t>
            </a:r>
            <a:r>
              <a:rPr lang="en-US" b="1" dirty="0">
                <a:solidFill>
                  <a:srgbClr val="0070C0"/>
                </a:solidFill>
              </a:rPr>
              <a:t> Ibarra </a:t>
            </a:r>
            <a:r>
              <a:rPr lang="en-US" b="1" dirty="0" err="1">
                <a:solidFill>
                  <a:srgbClr val="0070C0"/>
                </a:solidFill>
              </a:rPr>
              <a:t>Nieblas</a:t>
            </a:r>
            <a:r>
              <a:rPr lang="en-US" b="1" dirty="0">
                <a:solidFill>
                  <a:srgbClr val="0070C0"/>
                </a:solidFill>
              </a:rPr>
              <a:t> </a:t>
            </a:r>
          </a:p>
          <a:p>
            <a:r>
              <a:rPr lang="en-US" dirty="0">
                <a:solidFill>
                  <a:srgbClr val="0070C0"/>
                </a:solidFill>
              </a:rPr>
              <a:t>University of Arizona</a:t>
            </a:r>
          </a:p>
          <a:p>
            <a:endParaRPr lang="en-US" sz="800" dirty="0"/>
          </a:p>
          <a:p>
            <a:pPr algn="just"/>
            <a:r>
              <a:rPr lang="en-US" dirty="0" err="1"/>
              <a:t>Arisbeth</a:t>
            </a:r>
            <a:r>
              <a:rPr lang="en-US" dirty="0"/>
              <a:t> is a third-year doctoral student in Environmental Engineering at the University of Arizona. She majored in Chemical Engineering at the Technological Institute of Sonora (ITSON), Ciudad Obregon, Mexico. Her graduate research involves developing a continuous corrosion monitoring station for water delivery pipe metal. As a third-year SBAR Fellow, </a:t>
            </a:r>
            <a:r>
              <a:rPr lang="en-US" dirty="0" err="1"/>
              <a:t>Arisbeth</a:t>
            </a:r>
            <a:r>
              <a:rPr lang="en-US" dirty="0"/>
              <a:t> continues to create educational content for middle school-aged students, including science experiments and activities that involve complex topics like bioeconomy.</a:t>
            </a:r>
          </a:p>
        </p:txBody>
      </p:sp>
    </p:spTree>
    <p:extLst>
      <p:ext uri="{BB962C8B-B14F-4D97-AF65-F5344CB8AC3E}">
        <p14:creationId xmlns:p14="http://schemas.microsoft.com/office/powerpoint/2010/main" val="38006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2478CA-9448-E44A-B359-C8A3AF8DFE77}"/>
              </a:ext>
            </a:extLst>
          </p:cNvPr>
          <p:cNvSpPr>
            <a:spLocks noGrp="1"/>
          </p:cNvSpPr>
          <p:nvPr>
            <p:ph type="sldNum" sz="quarter" idx="12"/>
          </p:nvPr>
        </p:nvSpPr>
        <p:spPr/>
        <p:txBody>
          <a:bodyPr/>
          <a:lstStyle/>
          <a:p>
            <a:fld id="{A25C9503-D695-49CC-83A9-D335AB726572}" type="slidenum">
              <a:rPr lang="en-US" smtClean="0"/>
              <a:t>3</a:t>
            </a:fld>
            <a:endParaRPr lang="en-US"/>
          </a:p>
        </p:txBody>
      </p:sp>
      <p:sp>
        <p:nvSpPr>
          <p:cNvPr id="5" name="Title 1">
            <a:extLst>
              <a:ext uri="{FF2B5EF4-FFF2-40B4-BE49-F238E27FC236}">
                <a16:creationId xmlns:a16="http://schemas.microsoft.com/office/drawing/2014/main" id="{5FD7B00F-73C3-584A-8A83-D5FC298BB838}"/>
              </a:ext>
            </a:extLst>
          </p:cNvPr>
          <p:cNvSpPr>
            <a:spLocks noGrp="1"/>
          </p:cNvSpPr>
          <p:nvPr>
            <p:ph type="title"/>
          </p:nvPr>
        </p:nvSpPr>
        <p:spPr>
          <a:xfrm>
            <a:off x="283684" y="315670"/>
            <a:ext cx="5098943" cy="2299712"/>
          </a:xfrm>
          <a:custGeom>
            <a:avLst/>
            <a:gdLst>
              <a:gd name="connsiteX0" fmla="*/ 0 w 5098943"/>
              <a:gd name="connsiteY0" fmla="*/ 0 h 2299712"/>
              <a:gd name="connsiteX1" fmla="*/ 5098943 w 5098943"/>
              <a:gd name="connsiteY1" fmla="*/ 0 h 2299712"/>
              <a:gd name="connsiteX2" fmla="*/ 5098943 w 5098943"/>
              <a:gd name="connsiteY2" fmla="*/ 2299712 h 2299712"/>
              <a:gd name="connsiteX3" fmla="*/ 0 w 5098943"/>
              <a:gd name="connsiteY3" fmla="*/ 2299712 h 2299712"/>
              <a:gd name="connsiteX4" fmla="*/ 0 w 5098943"/>
              <a:gd name="connsiteY4" fmla="*/ 0 h 229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943" h="2299712" fill="none" extrusionOk="0">
                <a:moveTo>
                  <a:pt x="0" y="0"/>
                </a:moveTo>
                <a:cubicBezTo>
                  <a:pt x="612933" y="-33775"/>
                  <a:pt x="3723228" y="138873"/>
                  <a:pt x="5098943" y="0"/>
                </a:cubicBezTo>
                <a:cubicBezTo>
                  <a:pt x="5025172" y="583097"/>
                  <a:pt x="4943060" y="1514468"/>
                  <a:pt x="5098943" y="2299712"/>
                </a:cubicBezTo>
                <a:cubicBezTo>
                  <a:pt x="3330513" y="2162382"/>
                  <a:pt x="1040780" y="2161856"/>
                  <a:pt x="0" y="2299712"/>
                </a:cubicBezTo>
                <a:cubicBezTo>
                  <a:pt x="152408" y="1804403"/>
                  <a:pt x="73868" y="357224"/>
                  <a:pt x="0" y="0"/>
                </a:cubicBezTo>
                <a:close/>
              </a:path>
              <a:path w="5098943" h="2299712" stroke="0" extrusionOk="0">
                <a:moveTo>
                  <a:pt x="0" y="0"/>
                </a:moveTo>
                <a:cubicBezTo>
                  <a:pt x="1618554" y="-101487"/>
                  <a:pt x="3154987" y="-162162"/>
                  <a:pt x="5098943" y="0"/>
                </a:cubicBezTo>
                <a:cubicBezTo>
                  <a:pt x="5159656" y="529429"/>
                  <a:pt x="5037871" y="2036753"/>
                  <a:pt x="5098943" y="2299712"/>
                </a:cubicBezTo>
                <a:cubicBezTo>
                  <a:pt x="4066421" y="2349777"/>
                  <a:pt x="2116090" y="2141263"/>
                  <a:pt x="0" y="2299712"/>
                </a:cubicBezTo>
                <a:cubicBezTo>
                  <a:pt x="-24452" y="1805992"/>
                  <a:pt x="-67663" y="880957"/>
                  <a:pt x="0" y="0"/>
                </a:cubicBezTo>
                <a:close/>
              </a:path>
            </a:pathLst>
          </a:custGeom>
          <a:solidFill>
            <a:srgbClr val="FF7474"/>
          </a:solidFill>
          <a:ln w="57150">
            <a:solidFill>
              <a:schemeClr val="tx1"/>
            </a:solidFill>
            <a:extLst>
              <a:ext uri="{C807C97D-BFC1-408E-A445-0C87EB9F89A2}">
                <ask:lineSketchStyleProps xmlns:ask="http://schemas.microsoft.com/office/drawing/2018/sketchyshapes" sd="981765707">
                  <ask:type>
                    <ask:lineSketchCurved/>
                  </ask:type>
                </ask:lineSketchStyleProps>
              </a:ext>
            </a:extLst>
          </a:ln>
        </p:spPr>
        <p:txBody>
          <a:bodyPr/>
          <a:lstStyle/>
          <a:p>
            <a:pPr algn="ctr"/>
            <a:r>
              <a:rPr lang="en-US" b="1" dirty="0">
                <a:solidFill>
                  <a:schemeClr val="bg1"/>
                </a:solidFill>
              </a:rPr>
              <a:t>This is the Sonoran Desert!</a:t>
            </a:r>
          </a:p>
        </p:txBody>
      </p:sp>
      <p:pic>
        <p:nvPicPr>
          <p:cNvPr id="6" name="Picture 5">
            <a:extLst>
              <a:ext uri="{FF2B5EF4-FFF2-40B4-BE49-F238E27FC236}">
                <a16:creationId xmlns:a16="http://schemas.microsoft.com/office/drawing/2014/main" id="{F10547A6-5FEB-2F45-9A94-016CB6AB9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5161">
            <a:off x="8125969" y="188320"/>
            <a:ext cx="4065000" cy="304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46FF835-5425-9F4B-9959-3B476AD72028}"/>
              </a:ext>
            </a:extLst>
          </p:cNvPr>
          <p:cNvSpPr txBox="1"/>
          <p:nvPr/>
        </p:nvSpPr>
        <p:spPr>
          <a:xfrm>
            <a:off x="7533683" y="3154478"/>
            <a:ext cx="3820117" cy="369332"/>
          </a:xfrm>
          <a:prstGeom prst="rect">
            <a:avLst/>
          </a:prstGeom>
          <a:noFill/>
        </p:spPr>
        <p:txBody>
          <a:bodyPr wrap="square" lIns="91440" tIns="45720" rIns="91440" bIns="45720" rtlCol="0" anchor="t">
            <a:spAutoFit/>
          </a:bodyPr>
          <a:lstStyle/>
          <a:p>
            <a:pPr algn="ctr"/>
            <a:r>
              <a:rPr lang="en-US" dirty="0"/>
              <a:t>Sabino Creek--Tucson, Arizona</a:t>
            </a:r>
          </a:p>
        </p:txBody>
      </p:sp>
      <p:pic>
        <p:nvPicPr>
          <p:cNvPr id="8" name="Picture 7">
            <a:extLst>
              <a:ext uri="{FF2B5EF4-FFF2-40B4-BE49-F238E27FC236}">
                <a16:creationId xmlns:a16="http://schemas.microsoft.com/office/drawing/2014/main" id="{7EE2A9D8-C227-9B48-9E23-9F7ACBB558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4646">
            <a:off x="6091033" y="3688162"/>
            <a:ext cx="2097748" cy="2796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C86BE7F-C6C1-1B45-804E-6FB0FDED2C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45506">
            <a:off x="5745549" y="140021"/>
            <a:ext cx="1996942" cy="2883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2E91E72-E5B1-C24D-813E-DC13814565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75679">
            <a:off x="8377254" y="3584379"/>
            <a:ext cx="3714370" cy="2785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39FF956F-67A0-6E4F-8D89-F393A9552706}"/>
              </a:ext>
            </a:extLst>
          </p:cNvPr>
          <p:cNvSpPr txBox="1"/>
          <p:nvPr/>
        </p:nvSpPr>
        <p:spPr>
          <a:xfrm>
            <a:off x="6296659" y="3028551"/>
            <a:ext cx="1365570" cy="646331"/>
          </a:xfrm>
          <a:prstGeom prst="rect">
            <a:avLst/>
          </a:prstGeom>
          <a:noFill/>
        </p:spPr>
        <p:txBody>
          <a:bodyPr wrap="square" rtlCol="0">
            <a:spAutoFit/>
          </a:bodyPr>
          <a:lstStyle/>
          <a:p>
            <a:pPr algn="ctr"/>
            <a:r>
              <a:rPr lang="en-US" dirty="0"/>
              <a:t>Palo Verde tree</a:t>
            </a:r>
          </a:p>
        </p:txBody>
      </p:sp>
      <p:sp>
        <p:nvSpPr>
          <p:cNvPr id="14" name="TextBox 13">
            <a:extLst>
              <a:ext uri="{FF2B5EF4-FFF2-40B4-BE49-F238E27FC236}">
                <a16:creationId xmlns:a16="http://schemas.microsoft.com/office/drawing/2014/main" id="{1752D710-72B9-1143-9B78-808BC56B6522}"/>
              </a:ext>
            </a:extLst>
          </p:cNvPr>
          <p:cNvSpPr txBox="1"/>
          <p:nvPr/>
        </p:nvSpPr>
        <p:spPr>
          <a:xfrm>
            <a:off x="5482583" y="6458485"/>
            <a:ext cx="2363789" cy="383103"/>
          </a:xfrm>
          <a:prstGeom prst="rect">
            <a:avLst/>
          </a:prstGeom>
          <a:noFill/>
        </p:spPr>
        <p:txBody>
          <a:bodyPr wrap="square" rtlCol="0">
            <a:spAutoFit/>
          </a:bodyPr>
          <a:lstStyle/>
          <a:p>
            <a:pPr algn="ctr"/>
            <a:r>
              <a:rPr lang="en-US" dirty="0"/>
              <a:t>Saguaro</a:t>
            </a:r>
          </a:p>
        </p:txBody>
      </p:sp>
      <p:sp>
        <p:nvSpPr>
          <p:cNvPr id="15" name="TextBox 14">
            <a:extLst>
              <a:ext uri="{FF2B5EF4-FFF2-40B4-BE49-F238E27FC236}">
                <a16:creationId xmlns:a16="http://schemas.microsoft.com/office/drawing/2014/main" id="{E925F9EC-15C9-EA4D-96A2-191865C71546}"/>
              </a:ext>
            </a:extLst>
          </p:cNvPr>
          <p:cNvSpPr txBox="1"/>
          <p:nvPr/>
        </p:nvSpPr>
        <p:spPr>
          <a:xfrm>
            <a:off x="9322000" y="6476160"/>
            <a:ext cx="2363789" cy="383103"/>
          </a:xfrm>
          <a:prstGeom prst="rect">
            <a:avLst/>
          </a:prstGeom>
          <a:noFill/>
        </p:spPr>
        <p:txBody>
          <a:bodyPr wrap="square" rtlCol="0">
            <a:spAutoFit/>
          </a:bodyPr>
          <a:lstStyle/>
          <a:p>
            <a:pPr algn="ctr"/>
            <a:r>
              <a:rPr lang="en-US" dirty="0"/>
              <a:t>Cactus</a:t>
            </a:r>
          </a:p>
        </p:txBody>
      </p:sp>
      <p:sp>
        <p:nvSpPr>
          <p:cNvPr id="16" name="Content Placeholder 2">
            <a:extLst>
              <a:ext uri="{FF2B5EF4-FFF2-40B4-BE49-F238E27FC236}">
                <a16:creationId xmlns:a16="http://schemas.microsoft.com/office/drawing/2014/main" id="{C3CFB184-6056-F146-BA03-7E693A64D435}"/>
              </a:ext>
            </a:extLst>
          </p:cNvPr>
          <p:cNvSpPr>
            <a:spLocks noGrp="1"/>
          </p:cNvSpPr>
          <p:nvPr>
            <p:ph idx="1"/>
          </p:nvPr>
        </p:nvSpPr>
        <p:spPr>
          <a:xfrm>
            <a:off x="390264" y="2696706"/>
            <a:ext cx="4973995" cy="3892118"/>
          </a:xfrm>
          <a:ln>
            <a:noFill/>
          </a:ln>
        </p:spPr>
        <p:txBody>
          <a:bodyPr vert="horz" lIns="91440" tIns="45720" rIns="91440" bIns="45720" rtlCol="0" anchor="t">
            <a:normAutofit/>
          </a:bodyPr>
          <a:lstStyle/>
          <a:p>
            <a:r>
              <a:rPr lang="en-US" dirty="0"/>
              <a:t>It has a hot and dry climate.</a:t>
            </a:r>
          </a:p>
          <a:p>
            <a:r>
              <a:rPr lang="en-US" dirty="0"/>
              <a:t>The native plants either need little water to survive, are  drought resistant, or can avoid drought.</a:t>
            </a:r>
          </a:p>
          <a:p>
            <a:r>
              <a:rPr lang="en-US" dirty="0"/>
              <a:t>Animals in the desert get most of their water from their food.</a:t>
            </a:r>
          </a:p>
        </p:txBody>
      </p:sp>
    </p:spTree>
    <p:extLst>
      <p:ext uri="{BB962C8B-B14F-4D97-AF65-F5344CB8AC3E}">
        <p14:creationId xmlns:p14="http://schemas.microsoft.com/office/powerpoint/2010/main" val="333017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0BAF811-9B97-7C46-A88F-DEC6E44BE877}"/>
              </a:ext>
            </a:extLst>
          </p:cNvPr>
          <p:cNvSpPr txBox="1">
            <a:spLocks/>
          </p:cNvSpPr>
          <p:nvPr/>
        </p:nvSpPr>
        <p:spPr>
          <a:xfrm>
            <a:off x="469686" y="1927860"/>
            <a:ext cx="3578817" cy="4162971"/>
          </a:xfrm>
          <a:prstGeom prst="rect">
            <a:avLst/>
          </a:prstGeom>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List of plants in the Sonoran Desert</a:t>
            </a:r>
          </a:p>
          <a:p>
            <a:pPr marL="0" indent="0">
              <a:buFont typeface="Arial" panose="020B0604020202020204" pitchFamily="34" charset="0"/>
              <a:buNone/>
            </a:pPr>
            <a:endParaRPr lang="en-US" dirty="0">
              <a:solidFill>
                <a:srgbClr val="C88CF9"/>
              </a:solidFill>
            </a:endParaRPr>
          </a:p>
        </p:txBody>
      </p:sp>
      <p:sp>
        <p:nvSpPr>
          <p:cNvPr id="2" name="Title 1">
            <a:extLst>
              <a:ext uri="{FF2B5EF4-FFF2-40B4-BE49-F238E27FC236}">
                <a16:creationId xmlns:a16="http://schemas.microsoft.com/office/drawing/2014/main" id="{578253E6-940E-5748-97C4-AE5B57C09098}"/>
              </a:ext>
            </a:extLst>
          </p:cNvPr>
          <p:cNvSpPr>
            <a:spLocks noGrp="1"/>
          </p:cNvSpPr>
          <p:nvPr>
            <p:ph type="title"/>
          </p:nvPr>
        </p:nvSpPr>
        <p:spPr>
          <a:solidFill>
            <a:srgbClr val="FF6CFF"/>
          </a:solidFill>
        </p:spPr>
        <p:txBody>
          <a:bodyPr/>
          <a:lstStyle/>
          <a:p>
            <a:pPr algn="ctr"/>
            <a:r>
              <a:rPr lang="en-US" b="1" dirty="0">
                <a:solidFill>
                  <a:schemeClr val="bg1"/>
                </a:solidFill>
              </a:rPr>
              <a:t>As a class . . .</a:t>
            </a:r>
          </a:p>
        </p:txBody>
      </p:sp>
      <p:sp>
        <p:nvSpPr>
          <p:cNvPr id="4" name="Slide Number Placeholder 3">
            <a:extLst>
              <a:ext uri="{FF2B5EF4-FFF2-40B4-BE49-F238E27FC236}">
                <a16:creationId xmlns:a16="http://schemas.microsoft.com/office/drawing/2014/main" id="{2EE5A166-72E4-974B-9F4A-3613802D47AE}"/>
              </a:ext>
            </a:extLst>
          </p:cNvPr>
          <p:cNvSpPr>
            <a:spLocks noGrp="1"/>
          </p:cNvSpPr>
          <p:nvPr>
            <p:ph type="sldNum" sz="quarter" idx="12"/>
          </p:nvPr>
        </p:nvSpPr>
        <p:spPr/>
        <p:txBody>
          <a:bodyPr/>
          <a:lstStyle/>
          <a:p>
            <a:fld id="{A25C9503-D695-49CC-83A9-D335AB726572}" type="slidenum">
              <a:rPr lang="en-US" smtClean="0"/>
              <a:t>4</a:t>
            </a:fld>
            <a:endParaRPr lang="en-US"/>
          </a:p>
        </p:txBody>
      </p:sp>
      <p:pic>
        <p:nvPicPr>
          <p:cNvPr id="6" name="Graphic 5" descr="Desert scene">
            <a:extLst>
              <a:ext uri="{FF2B5EF4-FFF2-40B4-BE49-F238E27FC236}">
                <a16:creationId xmlns:a16="http://schemas.microsoft.com/office/drawing/2014/main" id="{11CF4710-BC5A-D940-8D62-16F9CE5BA14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493" y="4678349"/>
            <a:ext cx="2179651" cy="2179651"/>
          </a:xfrm>
          <a:prstGeom prst="rect">
            <a:avLst/>
          </a:prstGeom>
        </p:spPr>
      </p:pic>
      <p:sp>
        <p:nvSpPr>
          <p:cNvPr id="7" name="Content Placeholder 2">
            <a:extLst>
              <a:ext uri="{FF2B5EF4-FFF2-40B4-BE49-F238E27FC236}">
                <a16:creationId xmlns:a16="http://schemas.microsoft.com/office/drawing/2014/main" id="{3E35744F-E8A4-5644-9F4C-228E02134167}"/>
              </a:ext>
            </a:extLst>
          </p:cNvPr>
          <p:cNvSpPr txBox="1">
            <a:spLocks/>
          </p:cNvSpPr>
          <p:nvPr/>
        </p:nvSpPr>
        <p:spPr>
          <a:xfrm>
            <a:off x="4291739" y="1927862"/>
            <a:ext cx="3578817" cy="4162971"/>
          </a:xfrm>
          <a:prstGeom prst="rect">
            <a:avLst/>
          </a:prstGeom>
          <a:solidFill>
            <a:srgbClr val="FFC000"/>
          </a:solidFill>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b="1" dirty="0">
                <a:solidFill>
                  <a:schemeClr val="bg1"/>
                </a:solidFill>
              </a:rPr>
              <a:t>In your group . . .</a:t>
            </a:r>
          </a:p>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dirty="0">
                <a:solidFill>
                  <a:schemeClr val="bg1"/>
                </a:solidFill>
              </a:rPr>
              <a:t>Do online research to find  products that are not food that we can make from the list of plants in the Sonoran Desert.</a:t>
            </a:r>
          </a:p>
          <a:p>
            <a:pPr marL="0" indent="0">
              <a:buFont typeface="Arial" panose="020B0604020202020204" pitchFamily="34" charset="0"/>
              <a:buNone/>
            </a:pPr>
            <a:endParaRPr lang="en-US" dirty="0">
              <a:solidFill>
                <a:srgbClr val="C88CF9"/>
              </a:solidFill>
            </a:endParaRPr>
          </a:p>
        </p:txBody>
      </p:sp>
      <p:sp>
        <p:nvSpPr>
          <p:cNvPr id="8" name="Content Placeholder 2">
            <a:extLst>
              <a:ext uri="{FF2B5EF4-FFF2-40B4-BE49-F238E27FC236}">
                <a16:creationId xmlns:a16="http://schemas.microsoft.com/office/drawing/2014/main" id="{320119E9-D574-B347-A1A9-FCDDEB326ABF}"/>
              </a:ext>
            </a:extLst>
          </p:cNvPr>
          <p:cNvSpPr txBox="1">
            <a:spLocks/>
          </p:cNvSpPr>
          <p:nvPr/>
        </p:nvSpPr>
        <p:spPr>
          <a:xfrm>
            <a:off x="8117237" y="1927861"/>
            <a:ext cx="3578817" cy="4162971"/>
          </a:xfrm>
          <a:prstGeom prst="rect">
            <a:avLst/>
          </a:prstGeom>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400" dirty="0">
                <a:solidFill>
                  <a:schemeClr val="tx1"/>
                </a:solidFill>
              </a:rPr>
              <a:t>List of products that we can get from the plants that are not food</a:t>
            </a:r>
          </a:p>
        </p:txBody>
      </p:sp>
      <p:sp>
        <p:nvSpPr>
          <p:cNvPr id="5" name="Oval 4">
            <a:extLst>
              <a:ext uri="{FF2B5EF4-FFF2-40B4-BE49-F238E27FC236}">
                <a16:creationId xmlns:a16="http://schemas.microsoft.com/office/drawing/2014/main" id="{EAE223FF-7299-B043-8FBF-D4ECA828B602}"/>
              </a:ext>
            </a:extLst>
          </p:cNvPr>
          <p:cNvSpPr/>
          <p:nvPr/>
        </p:nvSpPr>
        <p:spPr>
          <a:xfrm>
            <a:off x="2010322" y="1564110"/>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9" name="Oval 8">
            <a:extLst>
              <a:ext uri="{FF2B5EF4-FFF2-40B4-BE49-F238E27FC236}">
                <a16:creationId xmlns:a16="http://schemas.microsoft.com/office/drawing/2014/main" id="{E7D741FA-24E8-724B-B77B-F6C3473C89FE}"/>
              </a:ext>
            </a:extLst>
          </p:cNvPr>
          <p:cNvSpPr/>
          <p:nvPr/>
        </p:nvSpPr>
        <p:spPr>
          <a:xfrm>
            <a:off x="5834325" y="1564110"/>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0" name="Oval 9">
            <a:extLst>
              <a:ext uri="{FF2B5EF4-FFF2-40B4-BE49-F238E27FC236}">
                <a16:creationId xmlns:a16="http://schemas.microsoft.com/office/drawing/2014/main" id="{97BABD43-3CC3-3746-A1B1-208D53C0BB6C}"/>
              </a:ext>
            </a:extLst>
          </p:cNvPr>
          <p:cNvSpPr/>
          <p:nvPr/>
        </p:nvSpPr>
        <p:spPr>
          <a:xfrm>
            <a:off x="9658329" y="1578282"/>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3" name="TextBox 2">
            <a:extLst>
              <a:ext uri="{FF2B5EF4-FFF2-40B4-BE49-F238E27FC236}">
                <a16:creationId xmlns:a16="http://schemas.microsoft.com/office/drawing/2014/main" id="{3CC62BA7-12E5-864C-9D74-8330E0377DD1}"/>
              </a:ext>
            </a:extLst>
          </p:cNvPr>
          <p:cNvSpPr txBox="1"/>
          <p:nvPr/>
        </p:nvSpPr>
        <p:spPr>
          <a:xfrm>
            <a:off x="4489450" y="5121843"/>
            <a:ext cx="3213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Vegan leather made from cactus.</a:t>
            </a:r>
          </a:p>
        </p:txBody>
      </p:sp>
      <p:sp>
        <p:nvSpPr>
          <p:cNvPr id="12" name="TextBox 11">
            <a:extLst>
              <a:ext uri="{FF2B5EF4-FFF2-40B4-BE49-F238E27FC236}">
                <a16:creationId xmlns:a16="http://schemas.microsoft.com/office/drawing/2014/main" id="{F2DDB21F-E2C5-E343-AE1A-8749CB724F43}"/>
              </a:ext>
            </a:extLst>
          </p:cNvPr>
          <p:cNvSpPr txBox="1"/>
          <p:nvPr/>
        </p:nvSpPr>
        <p:spPr>
          <a:xfrm>
            <a:off x="650593" y="2679477"/>
            <a:ext cx="32131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Cactus.</a:t>
            </a:r>
          </a:p>
        </p:txBody>
      </p:sp>
      <p:sp>
        <p:nvSpPr>
          <p:cNvPr id="13" name="TextBox 12">
            <a:extLst>
              <a:ext uri="{FF2B5EF4-FFF2-40B4-BE49-F238E27FC236}">
                <a16:creationId xmlns:a16="http://schemas.microsoft.com/office/drawing/2014/main" id="{41E04B14-0C97-3449-B6F3-4DF6A25A147E}"/>
              </a:ext>
            </a:extLst>
          </p:cNvPr>
          <p:cNvSpPr txBox="1"/>
          <p:nvPr/>
        </p:nvSpPr>
        <p:spPr>
          <a:xfrm>
            <a:off x="8328307" y="3046906"/>
            <a:ext cx="3213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Vegan leather made from cactus.</a:t>
            </a:r>
          </a:p>
        </p:txBody>
      </p:sp>
    </p:spTree>
    <p:extLst>
      <p:ext uri="{BB962C8B-B14F-4D97-AF65-F5344CB8AC3E}">
        <p14:creationId xmlns:p14="http://schemas.microsoft.com/office/powerpoint/2010/main" val="38502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3"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B99BD26-20F5-6F43-B146-05F506082CE3}"/>
              </a:ext>
            </a:extLst>
          </p:cNvPr>
          <p:cNvSpPr txBox="1">
            <a:spLocks/>
          </p:cNvSpPr>
          <p:nvPr/>
        </p:nvSpPr>
        <p:spPr>
          <a:xfrm>
            <a:off x="4291739" y="1927862"/>
            <a:ext cx="3578817" cy="4162971"/>
          </a:xfrm>
          <a:prstGeom prst="rect">
            <a:avLst/>
          </a:prstGeom>
          <a:solidFill>
            <a:srgbClr val="FFC000"/>
          </a:solidFill>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b="1" dirty="0">
                <a:solidFill>
                  <a:schemeClr val="bg1"/>
                </a:solidFill>
              </a:rPr>
              <a:t>In your group . . .</a:t>
            </a:r>
          </a:p>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dirty="0">
                <a:solidFill>
                  <a:schemeClr val="bg1"/>
                </a:solidFill>
              </a:rPr>
              <a:t>Pick one important everyday product which can be made from other products and </a:t>
            </a:r>
            <a:r>
              <a:rPr lang="en-US" sz="2400" u="sng" dirty="0">
                <a:solidFill>
                  <a:schemeClr val="bg1"/>
                </a:solidFill>
              </a:rPr>
              <a:t>make one poster.</a:t>
            </a:r>
          </a:p>
          <a:p>
            <a:pPr marL="0" indent="0">
              <a:buFont typeface="Arial" panose="020B0604020202020204" pitchFamily="34" charset="0"/>
              <a:buNone/>
            </a:pPr>
            <a:endParaRPr lang="en-US" dirty="0">
              <a:solidFill>
                <a:srgbClr val="C88CF9"/>
              </a:solidFill>
            </a:endParaRPr>
          </a:p>
        </p:txBody>
      </p:sp>
      <p:sp>
        <p:nvSpPr>
          <p:cNvPr id="11" name="Content Placeholder 2">
            <a:extLst>
              <a:ext uri="{FF2B5EF4-FFF2-40B4-BE49-F238E27FC236}">
                <a16:creationId xmlns:a16="http://schemas.microsoft.com/office/drawing/2014/main" id="{50BAF811-9B97-7C46-A88F-DEC6E44BE877}"/>
              </a:ext>
            </a:extLst>
          </p:cNvPr>
          <p:cNvSpPr txBox="1">
            <a:spLocks/>
          </p:cNvSpPr>
          <p:nvPr/>
        </p:nvSpPr>
        <p:spPr>
          <a:xfrm>
            <a:off x="469686" y="1927860"/>
            <a:ext cx="3578817" cy="4162971"/>
          </a:xfrm>
          <a:prstGeom prst="rect">
            <a:avLst/>
          </a:prstGeom>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400" dirty="0">
                <a:solidFill>
                  <a:schemeClr val="tx1"/>
                </a:solidFill>
              </a:rPr>
              <a:t>List of important products we use every day</a:t>
            </a:r>
            <a:endParaRPr lang="en-US" sz="2400" dirty="0">
              <a:solidFill>
                <a:srgbClr val="C88CF9"/>
              </a:solidFill>
            </a:endParaRPr>
          </a:p>
          <a:p>
            <a:pPr marL="0" indent="0">
              <a:buFont typeface="Arial" panose="020B0604020202020204" pitchFamily="34" charset="0"/>
              <a:buNone/>
            </a:pPr>
            <a:endParaRPr lang="en-US" dirty="0">
              <a:solidFill>
                <a:srgbClr val="C88CF9"/>
              </a:solidFill>
            </a:endParaRPr>
          </a:p>
        </p:txBody>
      </p:sp>
      <p:sp>
        <p:nvSpPr>
          <p:cNvPr id="2" name="Title 1">
            <a:extLst>
              <a:ext uri="{FF2B5EF4-FFF2-40B4-BE49-F238E27FC236}">
                <a16:creationId xmlns:a16="http://schemas.microsoft.com/office/drawing/2014/main" id="{578253E6-940E-5748-97C4-AE5B57C09098}"/>
              </a:ext>
            </a:extLst>
          </p:cNvPr>
          <p:cNvSpPr>
            <a:spLocks noGrp="1"/>
          </p:cNvSpPr>
          <p:nvPr>
            <p:ph type="title"/>
          </p:nvPr>
        </p:nvSpPr>
        <p:spPr>
          <a:solidFill>
            <a:srgbClr val="FF6CFF"/>
          </a:solidFill>
        </p:spPr>
        <p:txBody>
          <a:bodyPr/>
          <a:lstStyle/>
          <a:p>
            <a:pPr algn="ctr"/>
            <a:r>
              <a:rPr lang="en-US" b="1" dirty="0">
                <a:solidFill>
                  <a:schemeClr val="bg1"/>
                </a:solidFill>
              </a:rPr>
              <a:t>As a class . . .</a:t>
            </a:r>
          </a:p>
        </p:txBody>
      </p:sp>
      <p:sp>
        <p:nvSpPr>
          <p:cNvPr id="4" name="Slide Number Placeholder 3">
            <a:extLst>
              <a:ext uri="{FF2B5EF4-FFF2-40B4-BE49-F238E27FC236}">
                <a16:creationId xmlns:a16="http://schemas.microsoft.com/office/drawing/2014/main" id="{2EE5A166-72E4-974B-9F4A-3613802D47AE}"/>
              </a:ext>
            </a:extLst>
          </p:cNvPr>
          <p:cNvSpPr>
            <a:spLocks noGrp="1"/>
          </p:cNvSpPr>
          <p:nvPr>
            <p:ph type="sldNum" sz="quarter" idx="12"/>
          </p:nvPr>
        </p:nvSpPr>
        <p:spPr/>
        <p:txBody>
          <a:bodyPr/>
          <a:lstStyle/>
          <a:p>
            <a:fld id="{A25C9503-D695-49CC-83A9-D335AB726572}" type="slidenum">
              <a:rPr lang="en-US" smtClean="0"/>
              <a:t>5</a:t>
            </a:fld>
            <a:endParaRPr lang="en-US"/>
          </a:p>
        </p:txBody>
      </p:sp>
      <p:sp>
        <p:nvSpPr>
          <p:cNvPr id="5" name="Oval 4">
            <a:extLst>
              <a:ext uri="{FF2B5EF4-FFF2-40B4-BE49-F238E27FC236}">
                <a16:creationId xmlns:a16="http://schemas.microsoft.com/office/drawing/2014/main" id="{EAE223FF-7299-B043-8FBF-D4ECA828B602}"/>
              </a:ext>
            </a:extLst>
          </p:cNvPr>
          <p:cNvSpPr/>
          <p:nvPr/>
        </p:nvSpPr>
        <p:spPr>
          <a:xfrm>
            <a:off x="2010322" y="1564110"/>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9" name="Oval 8">
            <a:extLst>
              <a:ext uri="{FF2B5EF4-FFF2-40B4-BE49-F238E27FC236}">
                <a16:creationId xmlns:a16="http://schemas.microsoft.com/office/drawing/2014/main" id="{E7D741FA-24E8-724B-B77B-F6C3473C89FE}"/>
              </a:ext>
            </a:extLst>
          </p:cNvPr>
          <p:cNvSpPr/>
          <p:nvPr/>
        </p:nvSpPr>
        <p:spPr>
          <a:xfrm>
            <a:off x="5834325" y="1564110"/>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1" name="Content Placeholder 2">
            <a:extLst>
              <a:ext uri="{FF2B5EF4-FFF2-40B4-BE49-F238E27FC236}">
                <a16:creationId xmlns:a16="http://schemas.microsoft.com/office/drawing/2014/main" id="{BA1C54DF-12BD-3142-80F1-BEE4826883E7}"/>
              </a:ext>
            </a:extLst>
          </p:cNvPr>
          <p:cNvSpPr txBox="1">
            <a:spLocks/>
          </p:cNvSpPr>
          <p:nvPr/>
        </p:nvSpPr>
        <p:spPr>
          <a:xfrm>
            <a:off x="8143497" y="1942033"/>
            <a:ext cx="3578817" cy="4162971"/>
          </a:xfrm>
          <a:prstGeom prst="rect">
            <a:avLst/>
          </a:prstGeom>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en-US" sz="2400" dirty="0">
              <a:solidFill>
                <a:schemeClr val="tx1"/>
              </a:solidFill>
            </a:endParaRPr>
          </a:p>
          <a:p>
            <a:pPr marL="0" indent="0" algn="ctr">
              <a:buNone/>
            </a:pPr>
            <a:endParaRPr lang="en-US" sz="2400" dirty="0">
              <a:solidFill>
                <a:schemeClr val="tx1"/>
              </a:solidFill>
            </a:endParaRPr>
          </a:p>
          <a:p>
            <a:pPr marL="0" indent="0" algn="ctr">
              <a:buNone/>
            </a:pPr>
            <a:endParaRPr lang="en-US" sz="2400" dirty="0">
              <a:solidFill>
                <a:schemeClr val="tx1"/>
              </a:solidFill>
            </a:endParaRPr>
          </a:p>
          <a:p>
            <a:pPr marL="0" indent="0" algn="ctr">
              <a:buNone/>
            </a:pPr>
            <a:endParaRPr lang="en-US" sz="2400" dirty="0">
              <a:solidFill>
                <a:schemeClr val="tx1"/>
              </a:solidFill>
            </a:endParaRPr>
          </a:p>
          <a:p>
            <a:pPr marL="0" indent="0" algn="ctr">
              <a:buNone/>
            </a:pPr>
            <a:r>
              <a:rPr lang="en-US" sz="2400" dirty="0">
                <a:solidFill>
                  <a:schemeClr val="tx1"/>
                </a:solidFill>
              </a:rPr>
              <a:t>Present poster to the class. </a:t>
            </a:r>
            <a:endParaRPr lang="en-US" sz="2400" dirty="0">
              <a:solidFill>
                <a:srgbClr val="C88CF9"/>
              </a:solidFill>
            </a:endParaRPr>
          </a:p>
          <a:p>
            <a:pPr marL="0" indent="0">
              <a:buFont typeface="Arial" panose="020B0604020202020204" pitchFamily="34" charset="0"/>
              <a:buNone/>
            </a:pPr>
            <a:endParaRPr lang="en-US" dirty="0">
              <a:solidFill>
                <a:srgbClr val="C88CF9"/>
              </a:solidFill>
            </a:endParaRPr>
          </a:p>
        </p:txBody>
      </p:sp>
      <p:sp>
        <p:nvSpPr>
          <p:cNvPr id="10" name="Oval 9">
            <a:extLst>
              <a:ext uri="{FF2B5EF4-FFF2-40B4-BE49-F238E27FC236}">
                <a16:creationId xmlns:a16="http://schemas.microsoft.com/office/drawing/2014/main" id="{07DFE243-C29E-BF42-8007-13D6D7F573C0}"/>
              </a:ext>
            </a:extLst>
          </p:cNvPr>
          <p:cNvSpPr/>
          <p:nvPr/>
        </p:nvSpPr>
        <p:spPr>
          <a:xfrm>
            <a:off x="9658329" y="1578282"/>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13" name="TextBox 12">
            <a:extLst>
              <a:ext uri="{FF2B5EF4-FFF2-40B4-BE49-F238E27FC236}">
                <a16:creationId xmlns:a16="http://schemas.microsoft.com/office/drawing/2014/main" id="{CC2118A0-3342-9B47-92CB-61E25B95257C}"/>
              </a:ext>
            </a:extLst>
          </p:cNvPr>
          <p:cNvSpPr txBox="1"/>
          <p:nvPr/>
        </p:nvSpPr>
        <p:spPr>
          <a:xfrm>
            <a:off x="650593" y="2739387"/>
            <a:ext cx="32131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A car.</a:t>
            </a:r>
          </a:p>
        </p:txBody>
      </p:sp>
      <p:sp>
        <p:nvSpPr>
          <p:cNvPr id="14" name="TextBox 13">
            <a:extLst>
              <a:ext uri="{FF2B5EF4-FFF2-40B4-BE49-F238E27FC236}">
                <a16:creationId xmlns:a16="http://schemas.microsoft.com/office/drawing/2014/main" id="{CBFD35B4-411C-974E-B9C2-E0B1982CC044}"/>
              </a:ext>
            </a:extLst>
          </p:cNvPr>
          <p:cNvSpPr txBox="1"/>
          <p:nvPr/>
        </p:nvSpPr>
        <p:spPr>
          <a:xfrm>
            <a:off x="4536793" y="5203187"/>
            <a:ext cx="32131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A car.</a:t>
            </a:r>
          </a:p>
        </p:txBody>
      </p:sp>
    </p:spTree>
    <p:extLst>
      <p:ext uri="{BB962C8B-B14F-4D97-AF65-F5344CB8AC3E}">
        <p14:creationId xmlns:p14="http://schemas.microsoft.com/office/powerpoint/2010/main" val="16357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3CA41F-F612-BE46-8827-698912AA5CA2}"/>
              </a:ext>
            </a:extLst>
          </p:cNvPr>
          <p:cNvSpPr>
            <a:spLocks noGrp="1"/>
          </p:cNvSpPr>
          <p:nvPr>
            <p:ph type="sldNum" sz="quarter" idx="12"/>
          </p:nvPr>
        </p:nvSpPr>
        <p:spPr/>
        <p:txBody>
          <a:bodyPr/>
          <a:lstStyle/>
          <a:p>
            <a:fld id="{A25C9503-D695-49CC-83A9-D335AB726572}" type="slidenum">
              <a:rPr lang="en-US" smtClean="0"/>
              <a:t>6</a:t>
            </a:fld>
            <a:endParaRPr lang="en-US"/>
          </a:p>
        </p:txBody>
      </p:sp>
      <p:sp>
        <p:nvSpPr>
          <p:cNvPr id="7" name="Content Placeholder 2">
            <a:extLst>
              <a:ext uri="{FF2B5EF4-FFF2-40B4-BE49-F238E27FC236}">
                <a16:creationId xmlns:a16="http://schemas.microsoft.com/office/drawing/2014/main" id="{128E11C0-1F87-1941-9ED1-D4BF7C242C39}"/>
              </a:ext>
            </a:extLst>
          </p:cNvPr>
          <p:cNvSpPr txBox="1">
            <a:spLocks/>
          </p:cNvSpPr>
          <p:nvPr/>
        </p:nvSpPr>
        <p:spPr>
          <a:xfrm>
            <a:off x="481739" y="1347514"/>
            <a:ext cx="3578817" cy="4162971"/>
          </a:xfrm>
          <a:prstGeom prst="rect">
            <a:avLst/>
          </a:prstGeom>
          <a:solidFill>
            <a:srgbClr val="FFC000"/>
          </a:solidFill>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b="1" dirty="0">
                <a:solidFill>
                  <a:schemeClr val="bg1"/>
                </a:solidFill>
              </a:rPr>
              <a:t>In your group . . .</a:t>
            </a:r>
          </a:p>
          <a:p>
            <a:pPr marL="0" indent="0" algn="ctr">
              <a:buFont typeface="Arial" panose="020B0604020202020204" pitchFamily="34" charset="0"/>
              <a:buNone/>
            </a:pPr>
            <a:endParaRPr lang="en-US" sz="2400" b="1" dirty="0">
              <a:solidFill>
                <a:schemeClr val="bg1"/>
              </a:solidFill>
            </a:endParaRPr>
          </a:p>
          <a:p>
            <a:pPr marL="0" indent="0" algn="ctr">
              <a:buFont typeface="Arial" panose="020B0604020202020204" pitchFamily="34" charset="0"/>
              <a:buNone/>
            </a:pPr>
            <a:r>
              <a:rPr lang="en-US" sz="2400" dirty="0">
                <a:solidFill>
                  <a:schemeClr val="bg1"/>
                </a:solidFill>
              </a:rPr>
              <a:t>Pick one important everyday product which can be made from other products and </a:t>
            </a:r>
            <a:r>
              <a:rPr lang="en-US" sz="2400" u="sng" dirty="0">
                <a:solidFill>
                  <a:schemeClr val="bg1"/>
                </a:solidFill>
              </a:rPr>
              <a:t>make one poster.</a:t>
            </a:r>
          </a:p>
          <a:p>
            <a:pPr marL="0" indent="0">
              <a:buFont typeface="Arial" panose="020B0604020202020204" pitchFamily="34" charset="0"/>
              <a:buNone/>
            </a:pPr>
            <a:endParaRPr lang="en-US" dirty="0">
              <a:solidFill>
                <a:srgbClr val="C88CF9"/>
              </a:solidFill>
            </a:endParaRPr>
          </a:p>
        </p:txBody>
      </p:sp>
      <p:sp>
        <p:nvSpPr>
          <p:cNvPr id="8" name="Oval 7">
            <a:extLst>
              <a:ext uri="{FF2B5EF4-FFF2-40B4-BE49-F238E27FC236}">
                <a16:creationId xmlns:a16="http://schemas.microsoft.com/office/drawing/2014/main" id="{4A7470D8-DEAD-E746-BDDB-6285EA5BA46C}"/>
              </a:ext>
            </a:extLst>
          </p:cNvPr>
          <p:cNvSpPr/>
          <p:nvPr/>
        </p:nvSpPr>
        <p:spPr>
          <a:xfrm>
            <a:off x="2024325" y="983762"/>
            <a:ext cx="493643" cy="490330"/>
          </a:xfrm>
          <a:prstGeom prst="ellipse">
            <a:avLst/>
          </a:prstGeom>
          <a:solidFill>
            <a:srgbClr val="6D7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grpSp>
        <p:nvGrpSpPr>
          <p:cNvPr id="2" name="Group 1">
            <a:extLst>
              <a:ext uri="{FF2B5EF4-FFF2-40B4-BE49-F238E27FC236}">
                <a16:creationId xmlns:a16="http://schemas.microsoft.com/office/drawing/2014/main" id="{C47E076B-AD05-DD4F-BD8D-155017D47908}"/>
              </a:ext>
            </a:extLst>
          </p:cNvPr>
          <p:cNvGrpSpPr/>
          <p:nvPr/>
        </p:nvGrpSpPr>
        <p:grpSpPr>
          <a:xfrm>
            <a:off x="5035368" y="273050"/>
            <a:ext cx="6208363" cy="6584950"/>
            <a:chOff x="5035368" y="273050"/>
            <a:chExt cx="6208363" cy="6584950"/>
          </a:xfrm>
        </p:grpSpPr>
        <p:grpSp>
          <p:nvGrpSpPr>
            <p:cNvPr id="9" name="Group 8">
              <a:extLst>
                <a:ext uri="{FF2B5EF4-FFF2-40B4-BE49-F238E27FC236}">
                  <a16:creationId xmlns:a16="http://schemas.microsoft.com/office/drawing/2014/main" id="{105748B8-C587-054F-9597-BA3EEA79A2F7}"/>
                </a:ext>
              </a:extLst>
            </p:cNvPr>
            <p:cNvGrpSpPr/>
            <p:nvPr/>
          </p:nvGrpSpPr>
          <p:grpSpPr>
            <a:xfrm>
              <a:off x="5035368" y="273050"/>
              <a:ext cx="6208363" cy="6584950"/>
              <a:chOff x="8117237" y="1927861"/>
              <a:chExt cx="3578817" cy="4363421"/>
            </a:xfrm>
          </p:grpSpPr>
          <p:sp>
            <p:nvSpPr>
              <p:cNvPr id="10" name="Content Placeholder 2">
                <a:extLst>
                  <a:ext uri="{FF2B5EF4-FFF2-40B4-BE49-F238E27FC236}">
                    <a16:creationId xmlns:a16="http://schemas.microsoft.com/office/drawing/2014/main" id="{E06E43AA-0284-5042-8437-50034D047EA5}"/>
                  </a:ext>
                </a:extLst>
              </p:cNvPr>
              <p:cNvSpPr txBox="1">
                <a:spLocks/>
              </p:cNvSpPr>
              <p:nvPr/>
            </p:nvSpPr>
            <p:spPr>
              <a:xfrm>
                <a:off x="8117237" y="1927861"/>
                <a:ext cx="3578817" cy="4162971"/>
              </a:xfrm>
              <a:prstGeom prst="rect">
                <a:avLst/>
              </a:prstGeom>
              <a:ln w="38100" cap="flat" cmpd="sng" algn="ctr">
                <a:solidFill>
                  <a:srgbClr val="FFC000"/>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3200" dirty="0">
                    <a:solidFill>
                      <a:schemeClr val="tx1"/>
                    </a:solidFill>
                    <a:latin typeface="American Typewriter" panose="02090604020004020304" pitchFamily="18" charset="77"/>
                  </a:rPr>
                  <a:t>An important item we could make from our local plants are cars!</a:t>
                </a:r>
              </a:p>
              <a:p>
                <a:pPr marL="0" indent="0" algn="ctr">
                  <a:buNone/>
                </a:pPr>
                <a:endParaRPr lang="en-US" sz="2400" dirty="0">
                  <a:solidFill>
                    <a:schemeClr val="tx1"/>
                  </a:solidFill>
                </a:endParaRPr>
              </a:p>
            </p:txBody>
          </p:sp>
          <p:grpSp>
            <p:nvGrpSpPr>
              <p:cNvPr id="11" name="Group 10">
                <a:extLst>
                  <a:ext uri="{FF2B5EF4-FFF2-40B4-BE49-F238E27FC236}">
                    <a16:creationId xmlns:a16="http://schemas.microsoft.com/office/drawing/2014/main" id="{46720F62-CCE2-6C49-8386-9C91D7331056}"/>
                  </a:ext>
                </a:extLst>
              </p:cNvPr>
              <p:cNvGrpSpPr/>
              <p:nvPr/>
            </p:nvGrpSpPr>
            <p:grpSpPr>
              <a:xfrm>
                <a:off x="8285937" y="2398804"/>
                <a:ext cx="3227880" cy="3892478"/>
                <a:chOff x="8285937" y="2398804"/>
                <a:chExt cx="3227880" cy="3892478"/>
              </a:xfrm>
            </p:grpSpPr>
            <p:graphicFrame>
              <p:nvGraphicFramePr>
                <p:cNvPr id="12" name="Diagram 11">
                  <a:extLst>
                    <a:ext uri="{FF2B5EF4-FFF2-40B4-BE49-F238E27FC236}">
                      <a16:creationId xmlns:a16="http://schemas.microsoft.com/office/drawing/2014/main" id="{33FA7AA4-8694-0B44-B335-5D699C0618D5}"/>
                    </a:ext>
                  </a:extLst>
                </p:cNvPr>
                <p:cNvGraphicFramePr/>
                <p:nvPr>
                  <p:extLst>
                    <p:ext uri="{D42A27DB-BD31-4B8C-83A1-F6EECF244321}">
                      <p14:modId xmlns:p14="http://schemas.microsoft.com/office/powerpoint/2010/main" val="557328182"/>
                    </p:ext>
                  </p:extLst>
                </p:nvPr>
              </p:nvGraphicFramePr>
              <p:xfrm>
                <a:off x="8296484" y="2398804"/>
                <a:ext cx="3217333" cy="389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Car">
                  <a:extLst>
                    <a:ext uri="{FF2B5EF4-FFF2-40B4-BE49-F238E27FC236}">
                      <a16:creationId xmlns:a16="http://schemas.microsoft.com/office/drawing/2014/main" id="{96FE92C6-E0C8-A347-8E9E-BAED9115F08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24999" y="2899802"/>
                  <a:ext cx="914400" cy="914400"/>
                </a:xfrm>
                <a:prstGeom prst="rect">
                  <a:avLst/>
                </a:prstGeom>
              </p:spPr>
            </p:pic>
            <p:pic>
              <p:nvPicPr>
                <p:cNvPr id="14" name="Graphic 13" descr="Corn">
                  <a:extLst>
                    <a:ext uri="{FF2B5EF4-FFF2-40B4-BE49-F238E27FC236}">
                      <a16:creationId xmlns:a16="http://schemas.microsoft.com/office/drawing/2014/main" id="{B6DC64A2-9E91-6941-A7F7-F1BD17A28F9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85937" y="5044471"/>
                  <a:ext cx="914400" cy="914400"/>
                </a:xfrm>
                <a:prstGeom prst="rect">
                  <a:avLst/>
                </a:prstGeom>
              </p:spPr>
            </p:pic>
            <p:pic>
              <p:nvPicPr>
                <p:cNvPr id="15" name="Graphic 14" descr="Deciduous tree">
                  <a:extLst>
                    <a:ext uri="{FF2B5EF4-FFF2-40B4-BE49-F238E27FC236}">
                      <a16:creationId xmlns:a16="http://schemas.microsoft.com/office/drawing/2014/main" id="{BD10C2BC-7933-0F42-97CF-1E9D8F047B3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99932" y="5138408"/>
                  <a:ext cx="1039467" cy="710480"/>
                </a:xfrm>
                <a:prstGeom prst="rect">
                  <a:avLst/>
                </a:prstGeom>
              </p:spPr>
            </p:pic>
          </p:grpSp>
        </p:grpSp>
        <p:pic>
          <p:nvPicPr>
            <p:cNvPr id="17" name="Graphic 16" descr="Corn">
              <a:extLst>
                <a:ext uri="{FF2B5EF4-FFF2-40B4-BE49-F238E27FC236}">
                  <a16:creationId xmlns:a16="http://schemas.microsoft.com/office/drawing/2014/main" id="{43ADF9CC-43C2-0C4B-ABE9-ACE01B1C684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300236" y="4939336"/>
              <a:ext cx="1586258" cy="1379944"/>
            </a:xfrm>
            <a:prstGeom prst="rect">
              <a:avLst/>
            </a:prstGeom>
          </p:spPr>
        </p:pic>
      </p:grpSp>
      <p:sp>
        <p:nvSpPr>
          <p:cNvPr id="18" name="Right Arrow 17">
            <a:extLst>
              <a:ext uri="{FF2B5EF4-FFF2-40B4-BE49-F238E27FC236}">
                <a16:creationId xmlns:a16="http://schemas.microsoft.com/office/drawing/2014/main" id="{CC5D5674-7070-C546-8DF7-92FAED423E7C}"/>
              </a:ext>
            </a:extLst>
          </p:cNvPr>
          <p:cNvSpPr/>
          <p:nvPr/>
        </p:nvSpPr>
        <p:spPr>
          <a:xfrm rot="20615777">
            <a:off x="3629742" y="1655581"/>
            <a:ext cx="2356547" cy="1212745"/>
          </a:xfrm>
          <a:prstGeom prst="rightArrow">
            <a:avLst/>
          </a:prstGeom>
          <a:solidFill>
            <a:srgbClr val="FF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of poster</a:t>
            </a:r>
          </a:p>
        </p:txBody>
      </p:sp>
      <p:sp>
        <p:nvSpPr>
          <p:cNvPr id="16" name="TextBox 15">
            <a:extLst>
              <a:ext uri="{FF2B5EF4-FFF2-40B4-BE49-F238E27FC236}">
                <a16:creationId xmlns:a16="http://schemas.microsoft.com/office/drawing/2014/main" id="{8DAF83CB-5162-F249-9369-F2E25C7E1535}"/>
              </a:ext>
            </a:extLst>
          </p:cNvPr>
          <p:cNvSpPr txBox="1"/>
          <p:nvPr/>
        </p:nvSpPr>
        <p:spPr>
          <a:xfrm>
            <a:off x="664596" y="4684021"/>
            <a:ext cx="32131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example: A car.</a:t>
            </a:r>
          </a:p>
        </p:txBody>
      </p:sp>
    </p:spTree>
    <p:extLst>
      <p:ext uri="{BB962C8B-B14F-4D97-AF65-F5344CB8AC3E}">
        <p14:creationId xmlns:p14="http://schemas.microsoft.com/office/powerpoint/2010/main" val="1966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A5CA2-7A93-F04C-AD2D-CA3C686D9D2B}"/>
              </a:ext>
            </a:extLst>
          </p:cNvPr>
          <p:cNvSpPr>
            <a:spLocks noGrp="1"/>
          </p:cNvSpPr>
          <p:nvPr>
            <p:ph idx="1"/>
          </p:nvPr>
        </p:nvSpPr>
        <p:spPr>
          <a:xfrm>
            <a:off x="838200" y="1455577"/>
            <a:ext cx="10515600" cy="1973424"/>
          </a:xfrm>
        </p:spPr>
        <p:txBody>
          <a:bodyPr>
            <a:normAutofit/>
          </a:bodyPr>
          <a:lstStyle/>
          <a:p>
            <a:pPr marL="0" indent="0" algn="ctr">
              <a:buNone/>
            </a:pPr>
            <a:r>
              <a:rPr lang="en-US" sz="6000" dirty="0"/>
              <a:t>Products from plants that are not food or feed are called</a:t>
            </a:r>
          </a:p>
          <a:p>
            <a:endParaRPr lang="en-US" dirty="0"/>
          </a:p>
        </p:txBody>
      </p:sp>
      <p:sp>
        <p:nvSpPr>
          <p:cNvPr id="4" name="Slide Number Placeholder 3">
            <a:extLst>
              <a:ext uri="{FF2B5EF4-FFF2-40B4-BE49-F238E27FC236}">
                <a16:creationId xmlns:a16="http://schemas.microsoft.com/office/drawing/2014/main" id="{F1A4202F-68B8-784C-BF38-7C30E1E8A6F8}"/>
              </a:ext>
            </a:extLst>
          </p:cNvPr>
          <p:cNvSpPr>
            <a:spLocks noGrp="1"/>
          </p:cNvSpPr>
          <p:nvPr>
            <p:ph type="sldNum" sz="quarter" idx="12"/>
          </p:nvPr>
        </p:nvSpPr>
        <p:spPr/>
        <p:txBody>
          <a:bodyPr/>
          <a:lstStyle/>
          <a:p>
            <a:fld id="{A25C9503-D695-49CC-83A9-D335AB726572}" type="slidenum">
              <a:rPr lang="en-US" smtClean="0"/>
              <a:t>7</a:t>
            </a:fld>
            <a:endParaRPr lang="en-US"/>
          </a:p>
        </p:txBody>
      </p:sp>
      <p:sp>
        <p:nvSpPr>
          <p:cNvPr id="5" name="Title 1">
            <a:extLst>
              <a:ext uri="{FF2B5EF4-FFF2-40B4-BE49-F238E27FC236}">
                <a16:creationId xmlns:a16="http://schemas.microsoft.com/office/drawing/2014/main" id="{3E8697C1-6AD8-8D45-A871-57F1A3BB7037}"/>
              </a:ext>
            </a:extLst>
          </p:cNvPr>
          <p:cNvSpPr>
            <a:spLocks noGrp="1"/>
          </p:cNvSpPr>
          <p:nvPr>
            <p:ph type="title"/>
          </p:nvPr>
        </p:nvSpPr>
        <p:spPr>
          <a:xfrm>
            <a:off x="2947696" y="3429000"/>
            <a:ext cx="6296608" cy="1325563"/>
          </a:xfrm>
          <a:solidFill>
            <a:schemeClr val="accent6">
              <a:lumMod val="60000"/>
              <a:lumOff val="40000"/>
            </a:schemeClr>
          </a:solidFill>
          <a:ln w="57150">
            <a:solidFill>
              <a:srgbClr val="FFC000"/>
            </a:solidFill>
          </a:ln>
        </p:spPr>
        <p:txBody>
          <a:bodyPr>
            <a:normAutofit/>
          </a:bodyPr>
          <a:lstStyle/>
          <a:p>
            <a:pPr algn="ctr"/>
            <a:r>
              <a:rPr lang="en-US" sz="6000" b="1" dirty="0">
                <a:solidFill>
                  <a:schemeClr val="bg1"/>
                </a:solidFill>
              </a:rPr>
              <a:t>Bioproducts</a:t>
            </a:r>
          </a:p>
        </p:txBody>
      </p:sp>
      <p:pic>
        <p:nvPicPr>
          <p:cNvPr id="7" name="Graphic 6" descr="Plant With Roots">
            <a:extLst>
              <a:ext uri="{FF2B5EF4-FFF2-40B4-BE49-F238E27FC236}">
                <a16:creationId xmlns:a16="http://schemas.microsoft.com/office/drawing/2014/main" id="{244B31CF-8CAE-094C-BBBE-0B2B7C4BE00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1682" y="2449249"/>
            <a:ext cx="1642533" cy="1642533"/>
          </a:xfrm>
          <a:prstGeom prst="rect">
            <a:avLst/>
          </a:prstGeom>
        </p:spPr>
      </p:pic>
    </p:spTree>
    <p:extLst>
      <p:ext uri="{BB962C8B-B14F-4D97-AF65-F5344CB8AC3E}">
        <p14:creationId xmlns:p14="http://schemas.microsoft.com/office/powerpoint/2010/main" val="41724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56" y="392723"/>
            <a:ext cx="10708599" cy="1325563"/>
          </a:xfrm>
        </p:spPr>
        <p:txBody>
          <a:bodyPr/>
          <a:lstStyle/>
          <a:p>
            <a:r>
              <a:rPr lang="en-US" dirty="0"/>
              <a:t>Sources used to make products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37386202"/>
              </p:ext>
            </p:extLst>
          </p:nvPr>
        </p:nvGraphicFramePr>
        <p:xfrm>
          <a:off x="838200" y="1378869"/>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CB33AD-2F59-7549-9BE0-B4F973F16217}" type="slidenum">
              <a:rPr lang="en-US" smtClean="0"/>
              <a:t>8</a:t>
            </a:fld>
            <a:endParaRPr lang="en-US"/>
          </a:p>
        </p:txBody>
      </p:sp>
      <p:pic>
        <p:nvPicPr>
          <p:cNvPr id="22" name="Graphic 21" descr="Sun">
            <a:extLst>
              <a:ext uri="{FF2B5EF4-FFF2-40B4-BE49-F238E27FC236}">
                <a16:creationId xmlns:a16="http://schemas.microsoft.com/office/drawing/2014/main" id="{C3049ACD-DC75-DA43-9933-326B2C7D92C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89333" y="928687"/>
            <a:ext cx="1957466" cy="1957466"/>
          </a:xfrm>
          <a:prstGeom prst="rect">
            <a:avLst/>
          </a:prstGeom>
        </p:spPr>
      </p:pic>
      <p:pic>
        <p:nvPicPr>
          <p:cNvPr id="28" name="Graphic 27" descr="Fuel">
            <a:extLst>
              <a:ext uri="{FF2B5EF4-FFF2-40B4-BE49-F238E27FC236}">
                <a16:creationId xmlns:a16="http://schemas.microsoft.com/office/drawing/2014/main" id="{2E2B7267-43C1-5644-8A43-2D2BD0C44DB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99941" y="1142487"/>
            <a:ext cx="1957466" cy="1957466"/>
          </a:xfrm>
          <a:prstGeom prst="rect">
            <a:avLst/>
          </a:prstGeom>
        </p:spPr>
      </p:pic>
      <p:pic>
        <p:nvPicPr>
          <p:cNvPr id="34" name="Graphic 33" descr="Cactus">
            <a:extLst>
              <a:ext uri="{FF2B5EF4-FFF2-40B4-BE49-F238E27FC236}">
                <a16:creationId xmlns:a16="http://schemas.microsoft.com/office/drawing/2014/main" id="{832A25CD-84EE-DC48-9C17-32BFFB62080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17282" y="4328347"/>
            <a:ext cx="2301568" cy="2301568"/>
          </a:xfrm>
          <a:prstGeom prst="rect">
            <a:avLst/>
          </a:prstGeom>
        </p:spPr>
      </p:pic>
      <p:grpSp>
        <p:nvGrpSpPr>
          <p:cNvPr id="43" name="Group 42">
            <a:extLst>
              <a:ext uri="{FF2B5EF4-FFF2-40B4-BE49-F238E27FC236}">
                <a16:creationId xmlns:a16="http://schemas.microsoft.com/office/drawing/2014/main" id="{289C9812-700A-DC44-ADFD-9B76EF8C97FB}"/>
              </a:ext>
            </a:extLst>
          </p:cNvPr>
          <p:cNvGrpSpPr/>
          <p:nvPr/>
        </p:nvGrpSpPr>
        <p:grpSpPr>
          <a:xfrm>
            <a:off x="7586169" y="4550984"/>
            <a:ext cx="1522607" cy="2120028"/>
            <a:chOff x="7586169" y="4743488"/>
            <a:chExt cx="1522607" cy="2120028"/>
          </a:xfrm>
        </p:grpSpPr>
        <p:pic>
          <p:nvPicPr>
            <p:cNvPr id="42" name="Graphic 41" descr="Plant">
              <a:extLst>
                <a:ext uri="{FF2B5EF4-FFF2-40B4-BE49-F238E27FC236}">
                  <a16:creationId xmlns:a16="http://schemas.microsoft.com/office/drawing/2014/main" id="{674127A5-F215-5C43-A6EA-7F70CEB9497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86169" y="5520569"/>
              <a:ext cx="1342947" cy="1342947"/>
            </a:xfrm>
            <a:prstGeom prst="rect">
              <a:avLst/>
            </a:prstGeom>
          </p:spPr>
        </p:pic>
        <p:pic>
          <p:nvPicPr>
            <p:cNvPr id="40" name="Graphic 39" descr="Flower without stem">
              <a:extLst>
                <a:ext uri="{FF2B5EF4-FFF2-40B4-BE49-F238E27FC236}">
                  <a16:creationId xmlns:a16="http://schemas.microsoft.com/office/drawing/2014/main" id="{53EE14B7-938B-6644-BF8A-29E33ABA8A8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65828" y="4743488"/>
              <a:ext cx="1342948" cy="1342948"/>
            </a:xfrm>
            <a:prstGeom prst="rect">
              <a:avLst/>
            </a:prstGeom>
          </p:spPr>
        </p:pic>
      </p:grpSp>
      <p:pic>
        <p:nvPicPr>
          <p:cNvPr id="44" name="Graphic 43" descr="Oil Rig">
            <a:extLst>
              <a:ext uri="{FF2B5EF4-FFF2-40B4-BE49-F238E27FC236}">
                <a16:creationId xmlns:a16="http://schemas.microsoft.com/office/drawing/2014/main" id="{B9EAB61B-2049-8B4F-9439-BEF1906A60AA}"/>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816375" y="4273759"/>
            <a:ext cx="2094973" cy="2094973"/>
          </a:xfrm>
          <a:prstGeom prst="rect">
            <a:avLst/>
          </a:prstGeom>
        </p:spPr>
      </p:pic>
      <p:pic>
        <p:nvPicPr>
          <p:cNvPr id="45" name="Graphic 44" descr="Raw Materials">
            <a:extLst>
              <a:ext uri="{FF2B5EF4-FFF2-40B4-BE49-F238E27FC236}">
                <a16:creationId xmlns:a16="http://schemas.microsoft.com/office/drawing/2014/main" id="{9A8DCB0C-305A-E04C-9E49-53E3F00EDBA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49491" y="4669389"/>
            <a:ext cx="1699343" cy="1699343"/>
          </a:xfrm>
          <a:prstGeom prst="rect">
            <a:avLst/>
          </a:prstGeom>
        </p:spPr>
      </p:pic>
      <p:pic>
        <p:nvPicPr>
          <p:cNvPr id="46" name="Graphic 45" descr="Fire">
            <a:extLst>
              <a:ext uri="{FF2B5EF4-FFF2-40B4-BE49-F238E27FC236}">
                <a16:creationId xmlns:a16="http://schemas.microsoft.com/office/drawing/2014/main" id="{3606894C-DF54-2544-8729-F84BAB3104E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304818" y="4699518"/>
            <a:ext cx="1420548" cy="1420548"/>
          </a:xfrm>
          <a:prstGeom prst="rect">
            <a:avLst/>
          </a:prstGeom>
        </p:spPr>
      </p:pic>
    </p:spTree>
    <p:extLst>
      <p:ext uri="{BB962C8B-B14F-4D97-AF65-F5344CB8AC3E}">
        <p14:creationId xmlns:p14="http://schemas.microsoft.com/office/powerpoint/2010/main" val="1443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384FE4FD-4BFE-3C49-91B0-16590A6836C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88835955-48BD-AB42-81B4-DD179E0497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19A3-AB63-D24E-A487-C62D08D1F9FE}"/>
              </a:ext>
            </a:extLst>
          </p:cNvPr>
          <p:cNvSpPr>
            <a:spLocks noGrp="1"/>
          </p:cNvSpPr>
          <p:nvPr>
            <p:ph type="title"/>
          </p:nvPr>
        </p:nvSpPr>
        <p:spPr/>
        <p:txBody>
          <a:bodyPr/>
          <a:lstStyle/>
          <a:p>
            <a:r>
              <a:rPr lang="en-US" b="1" dirty="0"/>
              <a:t>Fossil fuels are non-renewable sources</a:t>
            </a:r>
          </a:p>
        </p:txBody>
      </p:sp>
      <p:sp>
        <p:nvSpPr>
          <p:cNvPr id="3" name="Content Placeholder 2">
            <a:extLst>
              <a:ext uri="{FF2B5EF4-FFF2-40B4-BE49-F238E27FC236}">
                <a16:creationId xmlns:a16="http://schemas.microsoft.com/office/drawing/2014/main" id="{F2F23D51-4040-FC4B-87EB-906C383491CA}"/>
              </a:ext>
            </a:extLst>
          </p:cNvPr>
          <p:cNvSpPr>
            <a:spLocks noGrp="1"/>
          </p:cNvSpPr>
          <p:nvPr>
            <p:ph idx="1"/>
          </p:nvPr>
        </p:nvSpPr>
        <p:spPr>
          <a:xfrm>
            <a:off x="838200" y="1665205"/>
            <a:ext cx="10515600" cy="3948274"/>
          </a:xfrm>
          <a:gradFill>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p:spPr>
        <p:txBody>
          <a:bodyPr/>
          <a:lstStyle/>
          <a:p>
            <a:r>
              <a:rPr lang="en-US" dirty="0">
                <a:solidFill>
                  <a:schemeClr val="bg1"/>
                </a:solidFill>
              </a:rPr>
              <a:t>Fossil fuels took million of years to be produced.</a:t>
            </a:r>
          </a:p>
          <a:p>
            <a:endParaRPr lang="en-US" dirty="0">
              <a:solidFill>
                <a:schemeClr val="bg1"/>
              </a:solidFill>
            </a:endParaRPr>
          </a:p>
          <a:p>
            <a:r>
              <a:rPr lang="en-US" dirty="0">
                <a:solidFill>
                  <a:schemeClr val="bg1"/>
                </a:solidFill>
              </a:rPr>
              <a:t>From fossil fuels we can produce electricity, plastics, paint, medicine, gasoline, diesel, jet fuel, asphalt, and many more.</a:t>
            </a:r>
          </a:p>
          <a:p>
            <a:endParaRPr lang="en-US" dirty="0">
              <a:solidFill>
                <a:schemeClr val="bg1"/>
              </a:solidFill>
            </a:endParaRPr>
          </a:p>
          <a:p>
            <a:r>
              <a:rPr lang="en-US" dirty="0">
                <a:solidFill>
                  <a:schemeClr val="bg1"/>
                </a:solidFill>
              </a:rPr>
              <a:t>How much do humans depend on fossil fuels? </a:t>
            </a:r>
          </a:p>
        </p:txBody>
      </p:sp>
      <p:sp>
        <p:nvSpPr>
          <p:cNvPr id="4" name="Slide Number Placeholder 3">
            <a:extLst>
              <a:ext uri="{FF2B5EF4-FFF2-40B4-BE49-F238E27FC236}">
                <a16:creationId xmlns:a16="http://schemas.microsoft.com/office/drawing/2014/main" id="{8DA5EE6B-3A76-024E-BA15-816F6D0FCB05}"/>
              </a:ext>
            </a:extLst>
          </p:cNvPr>
          <p:cNvSpPr>
            <a:spLocks noGrp="1"/>
          </p:cNvSpPr>
          <p:nvPr>
            <p:ph type="sldNum" sz="quarter" idx="12"/>
          </p:nvPr>
        </p:nvSpPr>
        <p:spPr/>
        <p:txBody>
          <a:bodyPr/>
          <a:lstStyle/>
          <a:p>
            <a:fld id="{A25C9503-D695-49CC-83A9-D335AB726572}" type="slidenum">
              <a:rPr lang="en-US" smtClean="0"/>
              <a:t>9</a:t>
            </a:fld>
            <a:endParaRPr lang="en-US"/>
          </a:p>
        </p:txBody>
      </p:sp>
      <p:pic>
        <p:nvPicPr>
          <p:cNvPr id="7" name="Graphic 6" descr="Oil Rig">
            <a:extLst>
              <a:ext uri="{FF2B5EF4-FFF2-40B4-BE49-F238E27FC236}">
                <a16:creationId xmlns:a16="http://schemas.microsoft.com/office/drawing/2014/main" id="{9E73D295-CEE7-EA4F-9D18-CA709C6698C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35641" y="4578559"/>
            <a:ext cx="2094973" cy="2094973"/>
          </a:xfrm>
          <a:prstGeom prst="rect">
            <a:avLst/>
          </a:prstGeom>
        </p:spPr>
      </p:pic>
      <p:sp>
        <p:nvSpPr>
          <p:cNvPr id="8" name="TextBox 7">
            <a:extLst>
              <a:ext uri="{FF2B5EF4-FFF2-40B4-BE49-F238E27FC236}">
                <a16:creationId xmlns:a16="http://schemas.microsoft.com/office/drawing/2014/main" id="{6563B612-D5C1-294E-AC09-2D9522A20818}"/>
              </a:ext>
            </a:extLst>
          </p:cNvPr>
          <p:cNvSpPr txBox="1"/>
          <p:nvPr/>
        </p:nvSpPr>
        <p:spPr>
          <a:xfrm>
            <a:off x="5802954" y="5785255"/>
            <a:ext cx="5442398" cy="1477328"/>
          </a:xfrm>
          <a:prstGeom prst="rect">
            <a:avLst/>
          </a:prstGeom>
          <a:noFill/>
        </p:spPr>
        <p:txBody>
          <a:bodyPr wrap="square" rtlCol="0">
            <a:spAutoFit/>
          </a:bodyPr>
          <a:lstStyle/>
          <a:p>
            <a:r>
              <a:rPr lang="en-US" sz="2400" dirty="0">
                <a:solidFill>
                  <a:schemeClr val="accent5">
                    <a:lumMod val="75000"/>
                  </a:schemeClr>
                </a:solidFill>
              </a:rPr>
              <a:t>Examples of fossil fuels are coal, natural gas, and petroleum (oil).</a:t>
            </a:r>
          </a:p>
          <a:p>
            <a:endParaRPr lang="en-US" sz="2400" dirty="0">
              <a:solidFill>
                <a:schemeClr val="accent5">
                  <a:lumMod val="75000"/>
                </a:schemeClr>
              </a:solidFill>
            </a:endParaRPr>
          </a:p>
          <a:p>
            <a:endParaRPr lang="en-US" dirty="0"/>
          </a:p>
        </p:txBody>
      </p:sp>
      <p:sp>
        <p:nvSpPr>
          <p:cNvPr id="16" name="TextBox 15">
            <a:extLst>
              <a:ext uri="{FF2B5EF4-FFF2-40B4-BE49-F238E27FC236}">
                <a16:creationId xmlns:a16="http://schemas.microsoft.com/office/drawing/2014/main" id="{C0FB6B24-73E1-844B-A91D-6E99CED54AF2}"/>
              </a:ext>
            </a:extLst>
          </p:cNvPr>
          <p:cNvSpPr txBox="1"/>
          <p:nvPr/>
        </p:nvSpPr>
        <p:spPr>
          <a:xfrm>
            <a:off x="8005723" y="3776035"/>
            <a:ext cx="3952953" cy="13619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In 2018, around 80% of energy production in the USA was from fossil fuels.</a:t>
            </a:r>
          </a:p>
          <a:p>
            <a:r>
              <a:rPr lang="en-US" sz="1050" dirty="0"/>
              <a:t>(Source: https://</a:t>
            </a:r>
            <a:r>
              <a:rPr lang="en-US" sz="1050" dirty="0" err="1"/>
              <a:t>www.eia.gov</a:t>
            </a:r>
            <a:r>
              <a:rPr lang="en-US" sz="1050" dirty="0"/>
              <a:t>/</a:t>
            </a:r>
            <a:r>
              <a:rPr lang="en-US" sz="1050" dirty="0" err="1"/>
              <a:t>todayinenergy</a:t>
            </a:r>
            <a:r>
              <a:rPr lang="en-US" sz="1050" dirty="0"/>
              <a:t>/</a:t>
            </a:r>
            <a:r>
              <a:rPr lang="en-US" sz="1050" dirty="0" err="1"/>
              <a:t>detail.php?id</a:t>
            </a:r>
            <a:r>
              <a:rPr lang="en-US" sz="1050" dirty="0"/>
              <a:t>=41353)</a:t>
            </a:r>
          </a:p>
        </p:txBody>
      </p:sp>
      <p:pic>
        <p:nvPicPr>
          <p:cNvPr id="18" name="Graphic 17" descr="Raw Materials">
            <a:extLst>
              <a:ext uri="{FF2B5EF4-FFF2-40B4-BE49-F238E27FC236}">
                <a16:creationId xmlns:a16="http://schemas.microsoft.com/office/drawing/2014/main" id="{93B4D400-867A-B04F-92A7-9E7781DA74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757" y="4974189"/>
            <a:ext cx="1699343" cy="1699343"/>
          </a:xfrm>
          <a:prstGeom prst="rect">
            <a:avLst/>
          </a:prstGeom>
        </p:spPr>
      </p:pic>
      <p:pic>
        <p:nvPicPr>
          <p:cNvPr id="20" name="Graphic 19" descr="Fire">
            <a:extLst>
              <a:ext uri="{FF2B5EF4-FFF2-40B4-BE49-F238E27FC236}">
                <a16:creationId xmlns:a16="http://schemas.microsoft.com/office/drawing/2014/main" id="{A5504562-3566-3C4D-91F8-15413D7DE8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4084" y="5004318"/>
            <a:ext cx="1420548" cy="1420548"/>
          </a:xfrm>
          <a:prstGeom prst="rect">
            <a:avLst/>
          </a:prstGeom>
        </p:spPr>
      </p:pic>
      <p:pic>
        <p:nvPicPr>
          <p:cNvPr id="21" name="Graphic 20" descr="Fuel">
            <a:extLst>
              <a:ext uri="{FF2B5EF4-FFF2-40B4-BE49-F238E27FC236}">
                <a16:creationId xmlns:a16="http://schemas.microsoft.com/office/drawing/2014/main" id="{0E747DA8-156B-6747-BE6F-E6FF402915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98772" y="467590"/>
            <a:ext cx="1957466" cy="1957466"/>
          </a:xfrm>
          <a:prstGeom prst="rect">
            <a:avLst/>
          </a:prstGeom>
        </p:spPr>
      </p:pic>
      <p:sp>
        <p:nvSpPr>
          <p:cNvPr id="22" name="TextBox 21">
            <a:extLst>
              <a:ext uri="{FF2B5EF4-FFF2-40B4-BE49-F238E27FC236}">
                <a16:creationId xmlns:a16="http://schemas.microsoft.com/office/drawing/2014/main" id="{8E6F8A51-8A18-D14D-9CC8-E2B0E1B285EE}"/>
              </a:ext>
            </a:extLst>
          </p:cNvPr>
          <p:cNvSpPr txBox="1"/>
          <p:nvPr/>
        </p:nvSpPr>
        <p:spPr>
          <a:xfrm>
            <a:off x="782190" y="6392628"/>
            <a:ext cx="818623" cy="369332"/>
          </a:xfrm>
          <a:prstGeom prst="rect">
            <a:avLst/>
          </a:prstGeom>
          <a:noFill/>
        </p:spPr>
        <p:txBody>
          <a:bodyPr wrap="square" rtlCol="0">
            <a:spAutoFit/>
          </a:bodyPr>
          <a:lstStyle/>
          <a:p>
            <a:r>
              <a:rPr lang="en-US" dirty="0"/>
              <a:t>Coal</a:t>
            </a:r>
          </a:p>
        </p:txBody>
      </p:sp>
      <p:sp>
        <p:nvSpPr>
          <p:cNvPr id="23" name="TextBox 22">
            <a:extLst>
              <a:ext uri="{FF2B5EF4-FFF2-40B4-BE49-F238E27FC236}">
                <a16:creationId xmlns:a16="http://schemas.microsoft.com/office/drawing/2014/main" id="{3CBC15AA-C621-D44B-A61C-95E4C818EB09}"/>
              </a:ext>
            </a:extLst>
          </p:cNvPr>
          <p:cNvSpPr txBox="1"/>
          <p:nvPr/>
        </p:nvSpPr>
        <p:spPr>
          <a:xfrm>
            <a:off x="2055629" y="6392612"/>
            <a:ext cx="1356918" cy="369332"/>
          </a:xfrm>
          <a:prstGeom prst="rect">
            <a:avLst/>
          </a:prstGeom>
          <a:noFill/>
        </p:spPr>
        <p:txBody>
          <a:bodyPr wrap="square" rtlCol="0">
            <a:spAutoFit/>
          </a:bodyPr>
          <a:lstStyle/>
          <a:p>
            <a:r>
              <a:rPr lang="en-US" dirty="0"/>
              <a:t>Natural gas</a:t>
            </a:r>
          </a:p>
        </p:txBody>
      </p:sp>
      <p:sp>
        <p:nvSpPr>
          <p:cNvPr id="24" name="TextBox 23">
            <a:extLst>
              <a:ext uri="{FF2B5EF4-FFF2-40B4-BE49-F238E27FC236}">
                <a16:creationId xmlns:a16="http://schemas.microsoft.com/office/drawing/2014/main" id="{53F29BCA-90C2-D046-B165-951707685EE4}"/>
              </a:ext>
            </a:extLst>
          </p:cNvPr>
          <p:cNvSpPr txBox="1"/>
          <p:nvPr/>
        </p:nvSpPr>
        <p:spPr>
          <a:xfrm>
            <a:off x="3754907" y="6392612"/>
            <a:ext cx="1604211" cy="369332"/>
          </a:xfrm>
          <a:prstGeom prst="rect">
            <a:avLst/>
          </a:prstGeom>
          <a:noFill/>
        </p:spPr>
        <p:txBody>
          <a:bodyPr wrap="square" rtlCol="0">
            <a:spAutoFit/>
          </a:bodyPr>
          <a:lstStyle/>
          <a:p>
            <a:r>
              <a:rPr lang="en-US" dirty="0"/>
              <a:t>Petroleum (oil)</a:t>
            </a:r>
          </a:p>
        </p:txBody>
      </p:sp>
    </p:spTree>
    <p:extLst>
      <p:ext uri="{BB962C8B-B14F-4D97-AF65-F5344CB8AC3E}">
        <p14:creationId xmlns:p14="http://schemas.microsoft.com/office/powerpoint/2010/main" val="39954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7|1.3|9.3|10.3|4.6|1.4|27.8|10|7.1|12.5|1|79.6|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9843</TotalTime>
  <Words>1501</Words>
  <Application>Microsoft Office PowerPoint</Application>
  <PresentationFormat>Widescreen</PresentationFormat>
  <Paragraphs>245</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 Light</vt:lpstr>
      <vt:lpstr>Arial</vt:lpstr>
      <vt:lpstr>American Typewriter</vt:lpstr>
      <vt:lpstr>Calibri</vt:lpstr>
      <vt:lpstr>Chivo Light</vt:lpstr>
      <vt:lpstr>Office Theme</vt:lpstr>
      <vt:lpstr> What are Bioproducts?    Arisbeth Ibarra Nieblas The University of Arizona </vt:lpstr>
      <vt:lpstr>Day 1 Introduction to Bioproducts</vt:lpstr>
      <vt:lpstr>This is the Sonoran Desert!</vt:lpstr>
      <vt:lpstr>As a class . . .</vt:lpstr>
      <vt:lpstr>As a class . . .</vt:lpstr>
      <vt:lpstr>PowerPoint Presentation</vt:lpstr>
      <vt:lpstr>Bioproducts</vt:lpstr>
      <vt:lpstr>Sources used to make products</vt:lpstr>
      <vt:lpstr>Fossil fuels are non-renewable sources</vt:lpstr>
      <vt:lpstr>Plants are renewable sources</vt:lpstr>
      <vt:lpstr>Can we grow any type of plant anywhere?</vt:lpstr>
      <vt:lpstr>Which plant can we grow in the Sonoran Desert?</vt:lpstr>
      <vt:lpstr>Bioproducts in the Sonoran Desert</vt:lpstr>
      <vt:lpstr>Bioproducts in the Sonoran Desert</vt:lpstr>
      <vt:lpstr>Individually answer the following questions…</vt:lpstr>
      <vt:lpstr>Day 2 Product Design Process</vt:lpstr>
      <vt:lpstr>In pairs answer the following questions…</vt:lpstr>
      <vt:lpstr>Bioproducts</vt:lpstr>
      <vt:lpstr>Examples of bioproducts</vt:lpstr>
      <vt:lpstr>PowerPoint Presentation</vt:lpstr>
      <vt:lpstr>Product Design Process</vt:lpstr>
      <vt:lpstr>In pairs do the following…</vt:lpstr>
      <vt:lpstr>In pairs do the following (EXAMPLE)…</vt:lpstr>
      <vt:lpstr>Individually answer the following questions…</vt:lpstr>
      <vt:lpstr>    </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  authors University Affiliation Listed here</dc:title>
  <dc:creator>Anderson, Torran - (torrananderson)</dc:creator>
  <cp:lastModifiedBy>Grunberg, Wolfgang - (grunberg)</cp:lastModifiedBy>
  <cp:revision>321</cp:revision>
  <dcterms:created xsi:type="dcterms:W3CDTF">2020-04-21T22:15:30Z</dcterms:created>
  <dcterms:modified xsi:type="dcterms:W3CDTF">2021-04-16T01:40:30Z</dcterms:modified>
</cp:coreProperties>
</file>